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71" r:id="rId6"/>
    <p:sldId id="276" r:id="rId7"/>
    <p:sldId id="275" r:id="rId8"/>
    <p:sldId id="274" r:id="rId9"/>
    <p:sldId id="273" r:id="rId10"/>
    <p:sldId id="277" r:id="rId11"/>
    <p:sldId id="278" r:id="rId12"/>
    <p:sldId id="27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EA6D3-DB70-400F-9E80-8B675CE9B759}" v="48" dt="2025-06-27T14:26:43.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86" d="100"/>
          <a:sy n="86" d="100"/>
        </p:scale>
        <p:origin x="726" y="300"/>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Laughlin" userId="1fb5e68e34760119" providerId="LiveId" clId="{436EA6D3-DB70-400F-9E80-8B675CE9B759}"/>
    <pc:docChg chg="undo custSel addSld delSld modSld sldOrd">
      <pc:chgData name="Paul Laughlin" userId="1fb5e68e34760119" providerId="LiveId" clId="{436EA6D3-DB70-400F-9E80-8B675CE9B759}" dt="2025-06-27T14:26:43.162" v="365"/>
      <pc:docMkLst>
        <pc:docMk/>
      </pc:docMkLst>
      <pc:sldChg chg="modSp mod">
        <pc:chgData name="Paul Laughlin" userId="1fb5e68e34760119" providerId="LiveId" clId="{436EA6D3-DB70-400F-9E80-8B675CE9B759}" dt="2025-06-27T13:45:41.447" v="11" actId="20577"/>
        <pc:sldMkLst>
          <pc:docMk/>
          <pc:sldMk cId="775835311" sldId="256"/>
        </pc:sldMkLst>
        <pc:spChg chg="mod">
          <ac:chgData name="Paul Laughlin" userId="1fb5e68e34760119" providerId="LiveId" clId="{436EA6D3-DB70-400F-9E80-8B675CE9B759}" dt="2025-06-27T13:45:41.447" v="11" actId="20577"/>
          <ac:spMkLst>
            <pc:docMk/>
            <pc:sldMk cId="775835311" sldId="256"/>
            <ac:spMk id="4" creationId="{45813A57-0804-C6B5-2B96-BBE935658064}"/>
          </ac:spMkLst>
        </pc:spChg>
      </pc:sldChg>
      <pc:sldChg chg="addSp delSp modSp mod">
        <pc:chgData name="Paul Laughlin" userId="1fb5e68e34760119" providerId="LiveId" clId="{436EA6D3-DB70-400F-9E80-8B675CE9B759}" dt="2025-06-27T14:26:43.162" v="365"/>
        <pc:sldMkLst>
          <pc:docMk/>
          <pc:sldMk cId="2148836809" sldId="257"/>
        </pc:sldMkLst>
        <pc:spChg chg="add mod">
          <ac:chgData name="Paul Laughlin" userId="1fb5e68e34760119" providerId="LiveId" clId="{436EA6D3-DB70-400F-9E80-8B675CE9B759}" dt="2025-06-27T14:26:43.162" v="365"/>
          <ac:spMkLst>
            <pc:docMk/>
            <pc:sldMk cId="2148836809" sldId="257"/>
            <ac:spMk id="2" creationId="{46351252-A109-0A98-545E-19797E30795D}"/>
          </ac:spMkLst>
        </pc:spChg>
        <pc:spChg chg="del mod">
          <ac:chgData name="Paul Laughlin" userId="1fb5e68e34760119" providerId="LiveId" clId="{436EA6D3-DB70-400F-9E80-8B675CE9B759}" dt="2025-06-27T14:26:40.913" v="364" actId="478"/>
          <ac:spMkLst>
            <pc:docMk/>
            <pc:sldMk cId="2148836809" sldId="257"/>
            <ac:spMk id="4" creationId="{3CAAF8D2-2702-6426-8D6E-DC9FA2FFAF10}"/>
          </ac:spMkLst>
        </pc:spChg>
        <pc:spChg chg="mod">
          <ac:chgData name="Paul Laughlin" userId="1fb5e68e34760119" providerId="LiveId" clId="{436EA6D3-DB70-400F-9E80-8B675CE9B759}" dt="2025-06-27T13:48:13.554" v="34" actId="20577"/>
          <ac:spMkLst>
            <pc:docMk/>
            <pc:sldMk cId="2148836809" sldId="257"/>
            <ac:spMk id="8" creationId="{29643A3D-08DE-074B-8CB3-B295BD3A8923}"/>
          </ac:spMkLst>
        </pc:spChg>
      </pc:sldChg>
      <pc:sldChg chg="del">
        <pc:chgData name="Paul Laughlin" userId="1fb5e68e34760119" providerId="LiveId" clId="{436EA6D3-DB70-400F-9E80-8B675CE9B759}" dt="2025-06-27T14:01:16.302" v="212" actId="47"/>
        <pc:sldMkLst>
          <pc:docMk/>
          <pc:sldMk cId="298678849" sldId="260"/>
        </pc:sldMkLst>
      </pc:sldChg>
      <pc:sldChg chg="modSp del mod">
        <pc:chgData name="Paul Laughlin" userId="1fb5e68e34760119" providerId="LiveId" clId="{436EA6D3-DB70-400F-9E80-8B675CE9B759}" dt="2025-06-27T14:01:16.302" v="212" actId="47"/>
        <pc:sldMkLst>
          <pc:docMk/>
          <pc:sldMk cId="883649726" sldId="261"/>
        </pc:sldMkLst>
        <pc:spChg chg="mod">
          <ac:chgData name="Paul Laughlin" userId="1fb5e68e34760119" providerId="LiveId" clId="{436EA6D3-DB70-400F-9E80-8B675CE9B759}" dt="2025-06-27T13:48:35.387" v="36" actId="14100"/>
          <ac:spMkLst>
            <pc:docMk/>
            <pc:sldMk cId="883649726" sldId="261"/>
            <ac:spMk id="4" creationId="{C8364059-563D-164F-E51B-02E143668AEC}"/>
          </ac:spMkLst>
        </pc:spChg>
      </pc:sldChg>
      <pc:sldChg chg="del">
        <pc:chgData name="Paul Laughlin" userId="1fb5e68e34760119" providerId="LiveId" clId="{436EA6D3-DB70-400F-9E80-8B675CE9B759}" dt="2025-06-27T14:01:16.302" v="212" actId="47"/>
        <pc:sldMkLst>
          <pc:docMk/>
          <pc:sldMk cId="1227120729" sldId="262"/>
        </pc:sldMkLst>
      </pc:sldChg>
      <pc:sldChg chg="del">
        <pc:chgData name="Paul Laughlin" userId="1fb5e68e34760119" providerId="LiveId" clId="{436EA6D3-DB70-400F-9E80-8B675CE9B759}" dt="2025-06-27T14:01:16.302" v="212" actId="47"/>
        <pc:sldMkLst>
          <pc:docMk/>
          <pc:sldMk cId="3577515762" sldId="263"/>
        </pc:sldMkLst>
      </pc:sldChg>
      <pc:sldChg chg="del">
        <pc:chgData name="Paul Laughlin" userId="1fb5e68e34760119" providerId="LiveId" clId="{436EA6D3-DB70-400F-9E80-8B675CE9B759}" dt="2025-06-27T14:01:16.302" v="212" actId="47"/>
        <pc:sldMkLst>
          <pc:docMk/>
          <pc:sldMk cId="4090193541" sldId="264"/>
        </pc:sldMkLst>
      </pc:sldChg>
      <pc:sldChg chg="del">
        <pc:chgData name="Paul Laughlin" userId="1fb5e68e34760119" providerId="LiveId" clId="{436EA6D3-DB70-400F-9E80-8B675CE9B759}" dt="2025-06-27T14:01:16.302" v="212" actId="47"/>
        <pc:sldMkLst>
          <pc:docMk/>
          <pc:sldMk cId="775337698" sldId="265"/>
        </pc:sldMkLst>
      </pc:sldChg>
      <pc:sldChg chg="del">
        <pc:chgData name="Paul Laughlin" userId="1fb5e68e34760119" providerId="LiveId" clId="{436EA6D3-DB70-400F-9E80-8B675CE9B759}" dt="2025-06-27T14:01:16.302" v="212" actId="47"/>
        <pc:sldMkLst>
          <pc:docMk/>
          <pc:sldMk cId="2491900625" sldId="266"/>
        </pc:sldMkLst>
      </pc:sldChg>
      <pc:sldChg chg="del">
        <pc:chgData name="Paul Laughlin" userId="1fb5e68e34760119" providerId="LiveId" clId="{436EA6D3-DB70-400F-9E80-8B675CE9B759}" dt="2025-06-27T14:01:16.302" v="212" actId="47"/>
        <pc:sldMkLst>
          <pc:docMk/>
          <pc:sldMk cId="40953130" sldId="267"/>
        </pc:sldMkLst>
      </pc:sldChg>
      <pc:sldChg chg="del">
        <pc:chgData name="Paul Laughlin" userId="1fb5e68e34760119" providerId="LiveId" clId="{436EA6D3-DB70-400F-9E80-8B675CE9B759}" dt="2025-06-27T14:01:16.302" v="212" actId="47"/>
        <pc:sldMkLst>
          <pc:docMk/>
          <pc:sldMk cId="4182196583" sldId="268"/>
        </pc:sldMkLst>
      </pc:sldChg>
      <pc:sldChg chg="addSp delSp modSp add mod">
        <pc:chgData name="Paul Laughlin" userId="1fb5e68e34760119" providerId="LiveId" clId="{436EA6D3-DB70-400F-9E80-8B675CE9B759}" dt="2025-06-27T14:26:36.394" v="363" actId="478"/>
        <pc:sldMkLst>
          <pc:docMk/>
          <pc:sldMk cId="1677911615" sldId="269"/>
        </pc:sldMkLst>
        <pc:spChg chg="add mod">
          <ac:chgData name="Paul Laughlin" userId="1fb5e68e34760119" providerId="LiveId" clId="{436EA6D3-DB70-400F-9E80-8B675CE9B759}" dt="2025-06-27T14:26:33.296" v="362"/>
          <ac:spMkLst>
            <pc:docMk/>
            <pc:sldMk cId="1677911615" sldId="269"/>
            <ac:spMk id="2" creationId="{3B3CEDDD-1F51-4FD8-23EA-B40201040FB0}"/>
          </ac:spMkLst>
        </pc:spChg>
        <pc:spChg chg="del">
          <ac:chgData name="Paul Laughlin" userId="1fb5e68e34760119" providerId="LiveId" clId="{436EA6D3-DB70-400F-9E80-8B675CE9B759}" dt="2025-06-27T14:26:36.394" v="363" actId="478"/>
          <ac:spMkLst>
            <pc:docMk/>
            <pc:sldMk cId="1677911615" sldId="269"/>
            <ac:spMk id="4" creationId="{EDC7475D-B1AB-35FE-A8A3-9C34FBEF78C2}"/>
          </ac:spMkLst>
        </pc:spChg>
        <pc:spChg chg="mod">
          <ac:chgData name="Paul Laughlin" userId="1fb5e68e34760119" providerId="LiveId" clId="{436EA6D3-DB70-400F-9E80-8B675CE9B759}" dt="2025-06-27T13:54:51.718" v="99" actId="14100"/>
          <ac:spMkLst>
            <pc:docMk/>
            <pc:sldMk cId="1677911615" sldId="269"/>
            <ac:spMk id="8" creationId="{252A9A87-07FD-40DB-5B7E-9FC18BDCF9F1}"/>
          </ac:spMkLst>
        </pc:spChg>
        <pc:picChg chg="add del mod ord">
          <ac:chgData name="Paul Laughlin" userId="1fb5e68e34760119" providerId="LiveId" clId="{436EA6D3-DB70-400F-9E80-8B675CE9B759}" dt="2025-06-27T13:53:13.709" v="70" actId="478"/>
          <ac:picMkLst>
            <pc:docMk/>
            <pc:sldMk cId="1677911615" sldId="269"/>
            <ac:picMk id="3" creationId="{A2B6336A-6BA5-6E67-F30F-4E927F2DE8FF}"/>
          </ac:picMkLst>
        </pc:picChg>
        <pc:picChg chg="add mod">
          <ac:chgData name="Paul Laughlin" userId="1fb5e68e34760119" providerId="LiveId" clId="{436EA6D3-DB70-400F-9E80-8B675CE9B759}" dt="2025-06-27T13:54:57.640" v="100" actId="14100"/>
          <ac:picMkLst>
            <pc:docMk/>
            <pc:sldMk cId="1677911615" sldId="269"/>
            <ac:picMk id="6" creationId="{A6E38DB3-EDE6-22BB-C201-AC88AE2BFC2B}"/>
          </ac:picMkLst>
        </pc:picChg>
        <pc:picChg chg="mod">
          <ac:chgData name="Paul Laughlin" userId="1fb5e68e34760119" providerId="LiveId" clId="{436EA6D3-DB70-400F-9E80-8B675CE9B759}" dt="2025-06-27T13:55:01.979" v="101" actId="1076"/>
          <ac:picMkLst>
            <pc:docMk/>
            <pc:sldMk cId="1677911615" sldId="269"/>
            <ac:picMk id="7" creationId="{1FF73B62-0A1E-CA8A-7CFC-F7D62F21158F}"/>
          </ac:picMkLst>
        </pc:picChg>
      </pc:sldChg>
      <pc:sldChg chg="modSp add mod">
        <pc:chgData name="Paul Laughlin" userId="1fb5e68e34760119" providerId="LiveId" clId="{436EA6D3-DB70-400F-9E80-8B675CE9B759}" dt="2025-06-27T13:58:51.214" v="168" actId="20577"/>
        <pc:sldMkLst>
          <pc:docMk/>
          <pc:sldMk cId="1786253541" sldId="270"/>
        </pc:sldMkLst>
        <pc:spChg chg="mod">
          <ac:chgData name="Paul Laughlin" userId="1fb5e68e34760119" providerId="LiveId" clId="{436EA6D3-DB70-400F-9E80-8B675CE9B759}" dt="2025-06-27T13:57:23.658" v="139" actId="27636"/>
          <ac:spMkLst>
            <pc:docMk/>
            <pc:sldMk cId="1786253541" sldId="270"/>
            <ac:spMk id="4" creationId="{8209D738-AFDF-2F26-37D9-42AE7300F164}"/>
          </ac:spMkLst>
        </pc:spChg>
        <pc:spChg chg="mod">
          <ac:chgData name="Paul Laughlin" userId="1fb5e68e34760119" providerId="LiveId" clId="{436EA6D3-DB70-400F-9E80-8B675CE9B759}" dt="2025-06-27T13:58:51.214" v="168" actId="20577"/>
          <ac:spMkLst>
            <pc:docMk/>
            <pc:sldMk cId="1786253541" sldId="270"/>
            <ac:spMk id="8" creationId="{EFFC581C-AA0A-2825-7D3C-B58356C1E855}"/>
          </ac:spMkLst>
        </pc:spChg>
        <pc:picChg chg="mod">
          <ac:chgData name="Paul Laughlin" userId="1fb5e68e34760119" providerId="LiveId" clId="{436EA6D3-DB70-400F-9E80-8B675CE9B759}" dt="2025-06-27T13:56:16.947" v="131" actId="14100"/>
          <ac:picMkLst>
            <pc:docMk/>
            <pc:sldMk cId="1786253541" sldId="270"/>
            <ac:picMk id="7" creationId="{E9B8C188-86A7-FFF2-87C4-C669207C4A01}"/>
          </ac:picMkLst>
        </pc:picChg>
      </pc:sldChg>
      <pc:sldChg chg="addSp delSp modSp add mod">
        <pc:chgData name="Paul Laughlin" userId="1fb5e68e34760119" providerId="LiveId" clId="{436EA6D3-DB70-400F-9E80-8B675CE9B759}" dt="2025-06-27T14:04:39.218" v="258" actId="20577"/>
        <pc:sldMkLst>
          <pc:docMk/>
          <pc:sldMk cId="3745094145" sldId="271"/>
        </pc:sldMkLst>
        <pc:spChg chg="add mod">
          <ac:chgData name="Paul Laughlin" userId="1fb5e68e34760119" providerId="LiveId" clId="{436EA6D3-DB70-400F-9E80-8B675CE9B759}" dt="2025-06-27T14:03:22.767" v="231"/>
          <ac:spMkLst>
            <pc:docMk/>
            <pc:sldMk cId="3745094145" sldId="271"/>
            <ac:spMk id="2" creationId="{1F530260-42C1-1441-80D3-37A598CF7C14}"/>
          </ac:spMkLst>
        </pc:spChg>
        <pc:spChg chg="del">
          <ac:chgData name="Paul Laughlin" userId="1fb5e68e34760119" providerId="LiveId" clId="{436EA6D3-DB70-400F-9E80-8B675CE9B759}" dt="2025-06-27T14:00:06.825" v="203" actId="478"/>
          <ac:spMkLst>
            <pc:docMk/>
            <pc:sldMk cId="3745094145" sldId="271"/>
            <ac:spMk id="4" creationId="{22B0739A-0247-BD5A-DC7A-B15F69AC31B1}"/>
          </ac:spMkLst>
        </pc:spChg>
        <pc:spChg chg="mod">
          <ac:chgData name="Paul Laughlin" userId="1fb5e68e34760119" providerId="LiveId" clId="{436EA6D3-DB70-400F-9E80-8B675CE9B759}" dt="2025-06-27T14:04:39.218" v="258" actId="20577"/>
          <ac:spMkLst>
            <pc:docMk/>
            <pc:sldMk cId="3745094145" sldId="271"/>
            <ac:spMk id="8" creationId="{EAB28485-FC0A-D72E-D93E-E87E949130BA}"/>
          </ac:spMkLst>
        </pc:spChg>
        <pc:picChg chg="del mod">
          <ac:chgData name="Paul Laughlin" userId="1fb5e68e34760119" providerId="LiveId" clId="{436EA6D3-DB70-400F-9E80-8B675CE9B759}" dt="2025-06-27T14:00:25.733" v="206" actId="478"/>
          <ac:picMkLst>
            <pc:docMk/>
            <pc:sldMk cId="3745094145" sldId="271"/>
            <ac:picMk id="7" creationId="{900B6850-9C89-E4CF-073F-8B191067A9EF}"/>
          </ac:picMkLst>
        </pc:picChg>
        <pc:picChg chg="add mod">
          <ac:chgData name="Paul Laughlin" userId="1fb5e68e34760119" providerId="LiveId" clId="{436EA6D3-DB70-400F-9E80-8B675CE9B759}" dt="2025-06-27T14:00:51.108" v="210" actId="1076"/>
          <ac:picMkLst>
            <pc:docMk/>
            <pc:sldMk cId="3745094145" sldId="271"/>
            <ac:picMk id="1026" creationId="{60951051-629D-FC73-21CC-0DDC636B187D}"/>
          </ac:picMkLst>
        </pc:picChg>
      </pc:sldChg>
      <pc:sldChg chg="addSp delSp modSp add del">
        <pc:chgData name="Paul Laughlin" userId="1fb5e68e34760119" providerId="LiveId" clId="{436EA6D3-DB70-400F-9E80-8B675CE9B759}" dt="2025-06-27T14:26:01.875" v="361" actId="2696"/>
        <pc:sldMkLst>
          <pc:docMk/>
          <pc:sldMk cId="3127578478" sldId="272"/>
        </pc:sldMkLst>
        <pc:spChg chg="add mod">
          <ac:chgData name="Paul Laughlin" userId="1fb5e68e34760119" providerId="LiveId" clId="{436EA6D3-DB70-400F-9E80-8B675CE9B759}" dt="2025-06-27T14:03:25.769" v="232"/>
          <ac:spMkLst>
            <pc:docMk/>
            <pc:sldMk cId="3127578478" sldId="272"/>
            <ac:spMk id="2" creationId="{5350F108-2E08-82B3-164C-8A7F2BA61977}"/>
          </ac:spMkLst>
        </pc:spChg>
        <pc:spChg chg="del">
          <ac:chgData name="Paul Laughlin" userId="1fb5e68e34760119" providerId="LiveId" clId="{436EA6D3-DB70-400F-9E80-8B675CE9B759}" dt="2025-06-27T14:03:30.224" v="233" actId="478"/>
          <ac:spMkLst>
            <pc:docMk/>
            <pc:sldMk cId="3127578478" sldId="272"/>
            <ac:spMk id="4" creationId="{6ECAA664-084B-823B-1B53-05B905EC8E8E}"/>
          </ac:spMkLst>
        </pc:spChg>
      </pc:sldChg>
      <pc:sldChg chg="addSp delSp modSp add mod">
        <pc:chgData name="Paul Laughlin" userId="1fb5e68e34760119" providerId="LiveId" clId="{436EA6D3-DB70-400F-9E80-8B675CE9B759}" dt="2025-06-27T14:08:58.982" v="330" actId="6549"/>
        <pc:sldMkLst>
          <pc:docMk/>
          <pc:sldMk cId="690807354" sldId="273"/>
        </pc:sldMkLst>
        <pc:spChg chg="add mod">
          <ac:chgData name="Paul Laughlin" userId="1fb5e68e34760119" providerId="LiveId" clId="{436EA6D3-DB70-400F-9E80-8B675CE9B759}" dt="2025-06-27T14:04:00.030" v="241"/>
          <ac:spMkLst>
            <pc:docMk/>
            <pc:sldMk cId="690807354" sldId="273"/>
            <ac:spMk id="2" creationId="{E9B2F9B4-2603-837C-D222-256ACAE17214}"/>
          </ac:spMkLst>
        </pc:spChg>
        <pc:spChg chg="del">
          <ac:chgData name="Paul Laughlin" userId="1fb5e68e34760119" providerId="LiveId" clId="{436EA6D3-DB70-400F-9E80-8B675CE9B759}" dt="2025-06-27T14:04:03.365" v="242" actId="478"/>
          <ac:spMkLst>
            <pc:docMk/>
            <pc:sldMk cId="690807354" sldId="273"/>
            <ac:spMk id="4" creationId="{EA093870-7A40-3398-BDDB-7AC51841CB50}"/>
          </ac:spMkLst>
        </pc:spChg>
        <pc:spChg chg="mod">
          <ac:chgData name="Paul Laughlin" userId="1fb5e68e34760119" providerId="LiveId" clId="{436EA6D3-DB70-400F-9E80-8B675CE9B759}" dt="2025-06-27T14:08:58.982" v="330" actId="6549"/>
          <ac:spMkLst>
            <pc:docMk/>
            <pc:sldMk cId="690807354" sldId="273"/>
            <ac:spMk id="8" creationId="{2EDC0F5A-B13C-F242-7904-836906DE8581}"/>
          </ac:spMkLst>
        </pc:spChg>
      </pc:sldChg>
      <pc:sldChg chg="addSp delSp modSp add mod">
        <pc:chgData name="Paul Laughlin" userId="1fb5e68e34760119" providerId="LiveId" clId="{436EA6D3-DB70-400F-9E80-8B675CE9B759}" dt="2025-06-27T14:09:47.483" v="333" actId="14100"/>
        <pc:sldMkLst>
          <pc:docMk/>
          <pc:sldMk cId="3485367035" sldId="274"/>
        </pc:sldMkLst>
        <pc:spChg chg="add mod">
          <ac:chgData name="Paul Laughlin" userId="1fb5e68e34760119" providerId="LiveId" clId="{436EA6D3-DB70-400F-9E80-8B675CE9B759}" dt="2025-06-27T14:03:51.057" v="238"/>
          <ac:spMkLst>
            <pc:docMk/>
            <pc:sldMk cId="3485367035" sldId="274"/>
            <ac:spMk id="2" creationId="{6744561D-3261-C444-9B7C-7E0DF1D92F41}"/>
          </ac:spMkLst>
        </pc:spChg>
        <pc:spChg chg="del mod">
          <ac:chgData name="Paul Laughlin" userId="1fb5e68e34760119" providerId="LiveId" clId="{436EA6D3-DB70-400F-9E80-8B675CE9B759}" dt="2025-06-27T14:03:56.438" v="240" actId="478"/>
          <ac:spMkLst>
            <pc:docMk/>
            <pc:sldMk cId="3485367035" sldId="274"/>
            <ac:spMk id="4" creationId="{3C9386AD-94BD-CD96-2A87-F22E968E6F03}"/>
          </ac:spMkLst>
        </pc:spChg>
        <pc:spChg chg="mod">
          <ac:chgData name="Paul Laughlin" userId="1fb5e68e34760119" providerId="LiveId" clId="{436EA6D3-DB70-400F-9E80-8B675CE9B759}" dt="2025-06-27T14:09:47.483" v="333" actId="14100"/>
          <ac:spMkLst>
            <pc:docMk/>
            <pc:sldMk cId="3485367035" sldId="274"/>
            <ac:spMk id="8" creationId="{494B9330-6B1F-59A6-C370-A7B6E3F8560C}"/>
          </ac:spMkLst>
        </pc:spChg>
      </pc:sldChg>
      <pc:sldChg chg="addSp delSp modSp add mod">
        <pc:chgData name="Paul Laughlin" userId="1fb5e68e34760119" providerId="LiveId" clId="{436EA6D3-DB70-400F-9E80-8B675CE9B759}" dt="2025-06-27T14:06:17.557" v="286" actId="20577"/>
        <pc:sldMkLst>
          <pc:docMk/>
          <pc:sldMk cId="1948053243" sldId="275"/>
        </pc:sldMkLst>
        <pc:spChg chg="add mod">
          <ac:chgData name="Paul Laughlin" userId="1fb5e68e34760119" providerId="LiveId" clId="{436EA6D3-DB70-400F-9E80-8B675CE9B759}" dt="2025-06-27T14:03:33.995" v="234"/>
          <ac:spMkLst>
            <pc:docMk/>
            <pc:sldMk cId="1948053243" sldId="275"/>
            <ac:spMk id="2" creationId="{2CF1D1F0-217C-8AF5-EFC2-4C7B739D201C}"/>
          </ac:spMkLst>
        </pc:spChg>
        <pc:spChg chg="del">
          <ac:chgData name="Paul Laughlin" userId="1fb5e68e34760119" providerId="LiveId" clId="{436EA6D3-DB70-400F-9E80-8B675CE9B759}" dt="2025-06-27T14:03:37.444" v="235" actId="478"/>
          <ac:spMkLst>
            <pc:docMk/>
            <pc:sldMk cId="1948053243" sldId="275"/>
            <ac:spMk id="4" creationId="{30B75595-EC06-BA27-17FA-490A485D979A}"/>
          </ac:spMkLst>
        </pc:spChg>
        <pc:spChg chg="mod">
          <ac:chgData name="Paul Laughlin" userId="1fb5e68e34760119" providerId="LiveId" clId="{436EA6D3-DB70-400F-9E80-8B675CE9B759}" dt="2025-06-27T14:06:17.557" v="286" actId="20577"/>
          <ac:spMkLst>
            <pc:docMk/>
            <pc:sldMk cId="1948053243" sldId="275"/>
            <ac:spMk id="8" creationId="{050EFF8D-5D0A-31D5-CAC5-86353DDDA6C7}"/>
          </ac:spMkLst>
        </pc:spChg>
      </pc:sldChg>
      <pc:sldChg chg="addSp delSp modSp add mod ord">
        <pc:chgData name="Paul Laughlin" userId="1fb5e68e34760119" providerId="LiveId" clId="{436EA6D3-DB70-400F-9E80-8B675CE9B759}" dt="2025-06-27T14:05:27.337" v="264" actId="20577"/>
        <pc:sldMkLst>
          <pc:docMk/>
          <pc:sldMk cId="128167084" sldId="276"/>
        </pc:sldMkLst>
        <pc:spChg chg="add mod">
          <ac:chgData name="Paul Laughlin" userId="1fb5e68e34760119" providerId="LiveId" clId="{436EA6D3-DB70-400F-9E80-8B675CE9B759}" dt="2025-06-27T14:03:43.209" v="236"/>
          <ac:spMkLst>
            <pc:docMk/>
            <pc:sldMk cId="128167084" sldId="276"/>
            <ac:spMk id="2" creationId="{3DFD5942-131F-40A8-E62F-641423822E2C}"/>
          </ac:spMkLst>
        </pc:spChg>
        <pc:spChg chg="del">
          <ac:chgData name="Paul Laughlin" userId="1fb5e68e34760119" providerId="LiveId" clId="{436EA6D3-DB70-400F-9E80-8B675CE9B759}" dt="2025-06-27T14:03:46.350" v="237" actId="478"/>
          <ac:spMkLst>
            <pc:docMk/>
            <pc:sldMk cId="128167084" sldId="276"/>
            <ac:spMk id="4" creationId="{9118C862-B942-5D5E-6255-D17DF1DB69AB}"/>
          </ac:spMkLst>
        </pc:spChg>
        <pc:spChg chg="mod">
          <ac:chgData name="Paul Laughlin" userId="1fb5e68e34760119" providerId="LiveId" clId="{436EA6D3-DB70-400F-9E80-8B675CE9B759}" dt="2025-06-27T14:05:27.337" v="264" actId="20577"/>
          <ac:spMkLst>
            <pc:docMk/>
            <pc:sldMk cId="128167084" sldId="276"/>
            <ac:spMk id="8" creationId="{0A43381D-4BD4-39F1-140A-CFB83CD017CA}"/>
          </ac:spMkLst>
        </pc:spChg>
        <pc:picChg chg="mod">
          <ac:chgData name="Paul Laughlin" userId="1fb5e68e34760119" providerId="LiveId" clId="{436EA6D3-DB70-400F-9E80-8B675CE9B759}" dt="2025-06-27T14:03:04.128" v="229" actId="14100"/>
          <ac:picMkLst>
            <pc:docMk/>
            <pc:sldMk cId="128167084" sldId="276"/>
            <ac:picMk id="7" creationId="{D14629A9-F016-0804-855D-8567E54ADC6B}"/>
          </ac:picMkLst>
        </pc:picChg>
      </pc:sldChg>
      <pc:sldChg chg="modSp add mod">
        <pc:chgData name="Paul Laughlin" userId="1fb5e68e34760119" providerId="LiveId" clId="{436EA6D3-DB70-400F-9E80-8B675CE9B759}" dt="2025-06-27T14:10:57.582" v="336" actId="20577"/>
        <pc:sldMkLst>
          <pc:docMk/>
          <pc:sldMk cId="4228415795" sldId="277"/>
        </pc:sldMkLst>
        <pc:spChg chg="mod">
          <ac:chgData name="Paul Laughlin" userId="1fb5e68e34760119" providerId="LiveId" clId="{436EA6D3-DB70-400F-9E80-8B675CE9B759}" dt="2025-06-27T14:10:57.582" v="336" actId="20577"/>
          <ac:spMkLst>
            <pc:docMk/>
            <pc:sldMk cId="4228415795" sldId="277"/>
            <ac:spMk id="8" creationId="{3785851B-B80A-2BAA-D656-14FAE232900D}"/>
          </ac:spMkLst>
        </pc:spChg>
      </pc:sldChg>
      <pc:sldChg chg="modSp add mod">
        <pc:chgData name="Paul Laughlin" userId="1fb5e68e34760119" providerId="LiveId" clId="{436EA6D3-DB70-400F-9E80-8B675CE9B759}" dt="2025-06-27T14:11:09.360" v="338" actId="20577"/>
        <pc:sldMkLst>
          <pc:docMk/>
          <pc:sldMk cId="4283313798" sldId="278"/>
        </pc:sldMkLst>
        <pc:spChg chg="mod">
          <ac:chgData name="Paul Laughlin" userId="1fb5e68e34760119" providerId="LiveId" clId="{436EA6D3-DB70-400F-9E80-8B675CE9B759}" dt="2025-06-27T14:11:09.360" v="338" actId="20577"/>
          <ac:spMkLst>
            <pc:docMk/>
            <pc:sldMk cId="4283313798" sldId="278"/>
            <ac:spMk id="8" creationId="{94E6A10C-AE8D-5C7F-136D-9D900BD9CC60}"/>
          </ac:spMkLst>
        </pc:spChg>
      </pc:sldChg>
      <pc:sldChg chg="addSp delSp modSp add mod">
        <pc:chgData name="Paul Laughlin" userId="1fb5e68e34760119" providerId="LiveId" clId="{436EA6D3-DB70-400F-9E80-8B675CE9B759}" dt="2025-06-27T14:12:38.915" v="348" actId="1076"/>
        <pc:sldMkLst>
          <pc:docMk/>
          <pc:sldMk cId="3807447030" sldId="279"/>
        </pc:sldMkLst>
        <pc:spChg chg="del">
          <ac:chgData name="Paul Laughlin" userId="1fb5e68e34760119" providerId="LiveId" clId="{436EA6D3-DB70-400F-9E80-8B675CE9B759}" dt="2025-06-27T14:11:36.297" v="340" actId="478"/>
          <ac:spMkLst>
            <pc:docMk/>
            <pc:sldMk cId="3807447030" sldId="279"/>
            <ac:spMk id="8" creationId="{786A74AD-6284-FF96-2850-D1A955D9A387}"/>
          </ac:spMkLst>
        </pc:spChg>
        <pc:picChg chg="del mod">
          <ac:chgData name="Paul Laughlin" userId="1fb5e68e34760119" providerId="LiveId" clId="{436EA6D3-DB70-400F-9E80-8B675CE9B759}" dt="2025-06-27T14:12:16.450" v="345" actId="478"/>
          <ac:picMkLst>
            <pc:docMk/>
            <pc:sldMk cId="3807447030" sldId="279"/>
            <ac:picMk id="7" creationId="{D22471D5-12D5-5E17-EC01-9840857DA2A7}"/>
          </ac:picMkLst>
        </pc:picChg>
        <pc:picChg chg="add mod">
          <ac:chgData name="Paul Laughlin" userId="1fb5e68e34760119" providerId="LiveId" clId="{436EA6D3-DB70-400F-9E80-8B675CE9B759}" dt="2025-06-27T14:12:38.915" v="348" actId="1076"/>
          <ac:picMkLst>
            <pc:docMk/>
            <pc:sldMk cId="3807447030" sldId="279"/>
            <ac:picMk id="1026" creationId="{E2315A12-E6BF-ADBB-81CB-21DC1EDE014F}"/>
          </ac:picMkLst>
        </pc:picChg>
      </pc:sldChg>
      <pc:sldChg chg="addSp delSp modSp add mod ord">
        <pc:chgData name="Paul Laughlin" userId="1fb5e68e34760119" providerId="LiveId" clId="{436EA6D3-DB70-400F-9E80-8B675CE9B759}" dt="2025-06-27T14:14:39.196" v="360" actId="1076"/>
        <pc:sldMkLst>
          <pc:docMk/>
          <pc:sldMk cId="2832784926" sldId="280"/>
        </pc:sldMkLst>
        <pc:spChg chg="del">
          <ac:chgData name="Paul Laughlin" userId="1fb5e68e34760119" providerId="LiveId" clId="{436EA6D3-DB70-400F-9E80-8B675CE9B759}" dt="2025-06-27T14:13:11.228" v="352" actId="478"/>
          <ac:spMkLst>
            <pc:docMk/>
            <pc:sldMk cId="2832784926" sldId="280"/>
            <ac:spMk id="4" creationId="{FB3BD980-A1DF-825A-527A-771C80F57EF6}"/>
          </ac:spMkLst>
        </pc:spChg>
        <pc:picChg chg="add mod">
          <ac:chgData name="Paul Laughlin" userId="1fb5e68e34760119" providerId="LiveId" clId="{436EA6D3-DB70-400F-9E80-8B675CE9B759}" dt="2025-06-27T14:14:39.196" v="360" actId="1076"/>
          <ac:picMkLst>
            <pc:docMk/>
            <pc:sldMk cId="2832784926" sldId="280"/>
            <ac:picMk id="3" creationId="{9D11E5F1-4BE7-0AA9-EA56-E10ED53EA8F2}"/>
          </ac:picMkLst>
        </pc:picChg>
        <pc:picChg chg="del">
          <ac:chgData name="Paul Laughlin" userId="1fb5e68e34760119" providerId="LiveId" clId="{436EA6D3-DB70-400F-9E80-8B675CE9B759}" dt="2025-06-27T14:14:31.032" v="359" actId="478"/>
          <ac:picMkLst>
            <pc:docMk/>
            <pc:sldMk cId="2832784926" sldId="280"/>
            <ac:picMk id="2050" creationId="{F108E8B0-AA1D-F5B2-D569-5FC20967209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554ED-9D56-847D-7FB5-2B5D2DE9E2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731DC7-08E9-426A-3C33-109A3C5576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70D321-E18F-7E8D-485C-08AD31E3C0D1}"/>
              </a:ext>
            </a:extLst>
          </p:cNvPr>
          <p:cNvSpPr>
            <a:spLocks noGrp="1"/>
          </p:cNvSpPr>
          <p:nvPr>
            <p:ph type="dt" sz="half" idx="10"/>
          </p:nvPr>
        </p:nvSpPr>
        <p:spPr/>
        <p:txBody>
          <a:bodyPr/>
          <a:lstStyle/>
          <a:p>
            <a:fld id="{67669784-3791-4155-91F1-563E2706877A}" type="datetimeFigureOut">
              <a:rPr lang="en-GB" smtClean="0"/>
              <a:t>27/06/2025</a:t>
            </a:fld>
            <a:endParaRPr lang="en-GB"/>
          </a:p>
        </p:txBody>
      </p:sp>
      <p:sp>
        <p:nvSpPr>
          <p:cNvPr id="5" name="Footer Placeholder 4">
            <a:extLst>
              <a:ext uri="{FF2B5EF4-FFF2-40B4-BE49-F238E27FC236}">
                <a16:creationId xmlns:a16="http://schemas.microsoft.com/office/drawing/2014/main" id="{1F38566F-A02A-DE97-FD96-A8B31C2A89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623CBD-8F19-90D2-1C63-13649ABD7F5D}"/>
              </a:ext>
            </a:extLst>
          </p:cNvPr>
          <p:cNvSpPr>
            <a:spLocks noGrp="1"/>
          </p:cNvSpPr>
          <p:nvPr>
            <p:ph type="sldNum" sz="quarter" idx="12"/>
          </p:nvPr>
        </p:nvSpPr>
        <p:spPr/>
        <p:txBody>
          <a:bodyPr/>
          <a:lstStyle/>
          <a:p>
            <a:fld id="{551831CA-E8D1-4762-AC4D-0E2C1FE6D44F}" type="slidenum">
              <a:rPr lang="en-GB" smtClean="0"/>
              <a:t>‹#›</a:t>
            </a:fld>
            <a:endParaRPr lang="en-GB"/>
          </a:p>
        </p:txBody>
      </p:sp>
    </p:spTree>
    <p:extLst>
      <p:ext uri="{BB962C8B-B14F-4D97-AF65-F5344CB8AC3E}">
        <p14:creationId xmlns:p14="http://schemas.microsoft.com/office/powerpoint/2010/main" val="271234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E9FF-8E53-62D0-1DF4-25B06102A7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418B0E-70AE-8544-8376-CDED409667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9D4F0-14F7-33CF-6F56-3075B8E0378B}"/>
              </a:ext>
            </a:extLst>
          </p:cNvPr>
          <p:cNvSpPr>
            <a:spLocks noGrp="1"/>
          </p:cNvSpPr>
          <p:nvPr>
            <p:ph type="dt" sz="half" idx="10"/>
          </p:nvPr>
        </p:nvSpPr>
        <p:spPr/>
        <p:txBody>
          <a:bodyPr/>
          <a:lstStyle/>
          <a:p>
            <a:fld id="{67669784-3791-4155-91F1-563E2706877A}" type="datetimeFigureOut">
              <a:rPr lang="en-GB" smtClean="0"/>
              <a:t>27/06/2025</a:t>
            </a:fld>
            <a:endParaRPr lang="en-GB"/>
          </a:p>
        </p:txBody>
      </p:sp>
      <p:sp>
        <p:nvSpPr>
          <p:cNvPr id="5" name="Footer Placeholder 4">
            <a:extLst>
              <a:ext uri="{FF2B5EF4-FFF2-40B4-BE49-F238E27FC236}">
                <a16:creationId xmlns:a16="http://schemas.microsoft.com/office/drawing/2014/main" id="{F2A7BC6A-9FA4-4807-031E-BCFA77B6B6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202692-A555-5F07-23A7-5DF399D21FD8}"/>
              </a:ext>
            </a:extLst>
          </p:cNvPr>
          <p:cNvSpPr>
            <a:spLocks noGrp="1"/>
          </p:cNvSpPr>
          <p:nvPr>
            <p:ph type="sldNum" sz="quarter" idx="12"/>
          </p:nvPr>
        </p:nvSpPr>
        <p:spPr/>
        <p:txBody>
          <a:bodyPr/>
          <a:lstStyle/>
          <a:p>
            <a:fld id="{551831CA-E8D1-4762-AC4D-0E2C1FE6D44F}" type="slidenum">
              <a:rPr lang="en-GB" smtClean="0"/>
              <a:t>‹#›</a:t>
            </a:fld>
            <a:endParaRPr lang="en-GB"/>
          </a:p>
        </p:txBody>
      </p:sp>
    </p:spTree>
    <p:extLst>
      <p:ext uri="{BB962C8B-B14F-4D97-AF65-F5344CB8AC3E}">
        <p14:creationId xmlns:p14="http://schemas.microsoft.com/office/powerpoint/2010/main" val="366249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86D6B4-65CF-D123-291D-50933C12F8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AF1077-1BCC-9ADC-7145-504DB105A0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7BC386-2F10-FB6E-A38C-0637FF12C007}"/>
              </a:ext>
            </a:extLst>
          </p:cNvPr>
          <p:cNvSpPr>
            <a:spLocks noGrp="1"/>
          </p:cNvSpPr>
          <p:nvPr>
            <p:ph type="dt" sz="half" idx="10"/>
          </p:nvPr>
        </p:nvSpPr>
        <p:spPr/>
        <p:txBody>
          <a:bodyPr/>
          <a:lstStyle/>
          <a:p>
            <a:fld id="{67669784-3791-4155-91F1-563E2706877A}" type="datetimeFigureOut">
              <a:rPr lang="en-GB" smtClean="0"/>
              <a:t>27/06/2025</a:t>
            </a:fld>
            <a:endParaRPr lang="en-GB"/>
          </a:p>
        </p:txBody>
      </p:sp>
      <p:sp>
        <p:nvSpPr>
          <p:cNvPr id="5" name="Footer Placeholder 4">
            <a:extLst>
              <a:ext uri="{FF2B5EF4-FFF2-40B4-BE49-F238E27FC236}">
                <a16:creationId xmlns:a16="http://schemas.microsoft.com/office/drawing/2014/main" id="{E79F2387-95C0-436A-3487-886BC083AF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35E65-937D-9CC1-1236-704BFBEC1711}"/>
              </a:ext>
            </a:extLst>
          </p:cNvPr>
          <p:cNvSpPr>
            <a:spLocks noGrp="1"/>
          </p:cNvSpPr>
          <p:nvPr>
            <p:ph type="sldNum" sz="quarter" idx="12"/>
          </p:nvPr>
        </p:nvSpPr>
        <p:spPr/>
        <p:txBody>
          <a:bodyPr/>
          <a:lstStyle/>
          <a:p>
            <a:fld id="{551831CA-E8D1-4762-AC4D-0E2C1FE6D44F}" type="slidenum">
              <a:rPr lang="en-GB" smtClean="0"/>
              <a:t>‹#›</a:t>
            </a:fld>
            <a:endParaRPr lang="en-GB"/>
          </a:p>
        </p:txBody>
      </p:sp>
    </p:spTree>
    <p:extLst>
      <p:ext uri="{BB962C8B-B14F-4D97-AF65-F5344CB8AC3E}">
        <p14:creationId xmlns:p14="http://schemas.microsoft.com/office/powerpoint/2010/main" val="201929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DA8F-0581-BD2C-C258-667C5B865F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BA7D95-9593-BE86-C526-1743508AEC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4A0081-5BDD-2E44-DE87-A2588502D938}"/>
              </a:ext>
            </a:extLst>
          </p:cNvPr>
          <p:cNvSpPr>
            <a:spLocks noGrp="1"/>
          </p:cNvSpPr>
          <p:nvPr>
            <p:ph type="dt" sz="half" idx="10"/>
          </p:nvPr>
        </p:nvSpPr>
        <p:spPr/>
        <p:txBody>
          <a:bodyPr/>
          <a:lstStyle/>
          <a:p>
            <a:fld id="{67669784-3791-4155-91F1-563E2706877A}" type="datetimeFigureOut">
              <a:rPr lang="en-GB" smtClean="0"/>
              <a:t>27/06/2025</a:t>
            </a:fld>
            <a:endParaRPr lang="en-GB"/>
          </a:p>
        </p:txBody>
      </p:sp>
      <p:sp>
        <p:nvSpPr>
          <p:cNvPr id="5" name="Footer Placeholder 4">
            <a:extLst>
              <a:ext uri="{FF2B5EF4-FFF2-40B4-BE49-F238E27FC236}">
                <a16:creationId xmlns:a16="http://schemas.microsoft.com/office/drawing/2014/main" id="{4A821B79-894E-93BE-C279-7E1D41C54C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1AA985-E345-3837-5239-6BA85C439D49}"/>
              </a:ext>
            </a:extLst>
          </p:cNvPr>
          <p:cNvSpPr>
            <a:spLocks noGrp="1"/>
          </p:cNvSpPr>
          <p:nvPr>
            <p:ph type="sldNum" sz="quarter" idx="12"/>
          </p:nvPr>
        </p:nvSpPr>
        <p:spPr/>
        <p:txBody>
          <a:bodyPr/>
          <a:lstStyle/>
          <a:p>
            <a:fld id="{551831CA-E8D1-4762-AC4D-0E2C1FE6D44F}" type="slidenum">
              <a:rPr lang="en-GB" smtClean="0"/>
              <a:t>‹#›</a:t>
            </a:fld>
            <a:endParaRPr lang="en-GB"/>
          </a:p>
        </p:txBody>
      </p:sp>
    </p:spTree>
    <p:extLst>
      <p:ext uri="{BB962C8B-B14F-4D97-AF65-F5344CB8AC3E}">
        <p14:creationId xmlns:p14="http://schemas.microsoft.com/office/powerpoint/2010/main" val="398544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8F06-DC17-0CD9-A155-796FB448D7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70921A-075A-4AD7-AA9F-725D36F3EA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522C46-51A8-6D87-8486-D6D2D4762181}"/>
              </a:ext>
            </a:extLst>
          </p:cNvPr>
          <p:cNvSpPr>
            <a:spLocks noGrp="1"/>
          </p:cNvSpPr>
          <p:nvPr>
            <p:ph type="dt" sz="half" idx="10"/>
          </p:nvPr>
        </p:nvSpPr>
        <p:spPr/>
        <p:txBody>
          <a:bodyPr/>
          <a:lstStyle/>
          <a:p>
            <a:fld id="{67669784-3791-4155-91F1-563E2706877A}" type="datetimeFigureOut">
              <a:rPr lang="en-GB" smtClean="0"/>
              <a:t>27/06/2025</a:t>
            </a:fld>
            <a:endParaRPr lang="en-GB"/>
          </a:p>
        </p:txBody>
      </p:sp>
      <p:sp>
        <p:nvSpPr>
          <p:cNvPr id="5" name="Footer Placeholder 4">
            <a:extLst>
              <a:ext uri="{FF2B5EF4-FFF2-40B4-BE49-F238E27FC236}">
                <a16:creationId xmlns:a16="http://schemas.microsoft.com/office/drawing/2014/main" id="{178ED512-0EEC-7DF0-F2C7-829E73107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70C710-E9E5-B458-731E-F858C053A3A6}"/>
              </a:ext>
            </a:extLst>
          </p:cNvPr>
          <p:cNvSpPr>
            <a:spLocks noGrp="1"/>
          </p:cNvSpPr>
          <p:nvPr>
            <p:ph type="sldNum" sz="quarter" idx="12"/>
          </p:nvPr>
        </p:nvSpPr>
        <p:spPr/>
        <p:txBody>
          <a:bodyPr/>
          <a:lstStyle/>
          <a:p>
            <a:fld id="{551831CA-E8D1-4762-AC4D-0E2C1FE6D44F}" type="slidenum">
              <a:rPr lang="en-GB" smtClean="0"/>
              <a:t>‹#›</a:t>
            </a:fld>
            <a:endParaRPr lang="en-GB"/>
          </a:p>
        </p:txBody>
      </p:sp>
    </p:spTree>
    <p:extLst>
      <p:ext uri="{BB962C8B-B14F-4D97-AF65-F5344CB8AC3E}">
        <p14:creationId xmlns:p14="http://schemas.microsoft.com/office/powerpoint/2010/main" val="50233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8DE8F-7802-4CE4-6613-E60FF415FE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6FC5EF-038E-928D-F386-9AE339435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B8925E-DA97-F634-BD76-CAFA602185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C06FBC-E159-28C4-9EEE-646A65166DE7}"/>
              </a:ext>
            </a:extLst>
          </p:cNvPr>
          <p:cNvSpPr>
            <a:spLocks noGrp="1"/>
          </p:cNvSpPr>
          <p:nvPr>
            <p:ph type="dt" sz="half" idx="10"/>
          </p:nvPr>
        </p:nvSpPr>
        <p:spPr/>
        <p:txBody>
          <a:bodyPr/>
          <a:lstStyle/>
          <a:p>
            <a:fld id="{67669784-3791-4155-91F1-563E2706877A}" type="datetimeFigureOut">
              <a:rPr lang="en-GB" smtClean="0"/>
              <a:t>27/06/2025</a:t>
            </a:fld>
            <a:endParaRPr lang="en-GB"/>
          </a:p>
        </p:txBody>
      </p:sp>
      <p:sp>
        <p:nvSpPr>
          <p:cNvPr id="6" name="Footer Placeholder 5">
            <a:extLst>
              <a:ext uri="{FF2B5EF4-FFF2-40B4-BE49-F238E27FC236}">
                <a16:creationId xmlns:a16="http://schemas.microsoft.com/office/drawing/2014/main" id="{A5007DF9-FBAB-8F55-4C02-1F315A2AA1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8BC776-FE23-6F70-1EDF-4A04EF7FEC85}"/>
              </a:ext>
            </a:extLst>
          </p:cNvPr>
          <p:cNvSpPr>
            <a:spLocks noGrp="1"/>
          </p:cNvSpPr>
          <p:nvPr>
            <p:ph type="sldNum" sz="quarter" idx="12"/>
          </p:nvPr>
        </p:nvSpPr>
        <p:spPr/>
        <p:txBody>
          <a:bodyPr/>
          <a:lstStyle/>
          <a:p>
            <a:fld id="{551831CA-E8D1-4762-AC4D-0E2C1FE6D44F}" type="slidenum">
              <a:rPr lang="en-GB" smtClean="0"/>
              <a:t>‹#›</a:t>
            </a:fld>
            <a:endParaRPr lang="en-GB"/>
          </a:p>
        </p:txBody>
      </p:sp>
    </p:spTree>
    <p:extLst>
      <p:ext uri="{BB962C8B-B14F-4D97-AF65-F5344CB8AC3E}">
        <p14:creationId xmlns:p14="http://schemas.microsoft.com/office/powerpoint/2010/main" val="354282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6361-28B9-5BB3-822A-D46B649FDD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863641-3544-E054-9515-EB5D53CFAF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ECFC8B-FC06-8F8E-D9A5-51C4736B63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E038FC-41B7-FA24-F539-4755B0E61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C9B6E-866B-E5E5-B633-219498EAF7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C21C19-336E-B128-BB7E-A01DD8BCB57D}"/>
              </a:ext>
            </a:extLst>
          </p:cNvPr>
          <p:cNvSpPr>
            <a:spLocks noGrp="1"/>
          </p:cNvSpPr>
          <p:nvPr>
            <p:ph type="dt" sz="half" idx="10"/>
          </p:nvPr>
        </p:nvSpPr>
        <p:spPr/>
        <p:txBody>
          <a:bodyPr/>
          <a:lstStyle/>
          <a:p>
            <a:fld id="{67669784-3791-4155-91F1-563E2706877A}" type="datetimeFigureOut">
              <a:rPr lang="en-GB" smtClean="0"/>
              <a:t>27/06/2025</a:t>
            </a:fld>
            <a:endParaRPr lang="en-GB"/>
          </a:p>
        </p:txBody>
      </p:sp>
      <p:sp>
        <p:nvSpPr>
          <p:cNvPr id="8" name="Footer Placeholder 7">
            <a:extLst>
              <a:ext uri="{FF2B5EF4-FFF2-40B4-BE49-F238E27FC236}">
                <a16:creationId xmlns:a16="http://schemas.microsoft.com/office/drawing/2014/main" id="{070B589B-D5E7-87BB-C9DD-068AA89577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377DC2-BB1C-A1E8-386A-A0FAF7714A8A}"/>
              </a:ext>
            </a:extLst>
          </p:cNvPr>
          <p:cNvSpPr>
            <a:spLocks noGrp="1"/>
          </p:cNvSpPr>
          <p:nvPr>
            <p:ph type="sldNum" sz="quarter" idx="12"/>
          </p:nvPr>
        </p:nvSpPr>
        <p:spPr/>
        <p:txBody>
          <a:bodyPr/>
          <a:lstStyle/>
          <a:p>
            <a:fld id="{551831CA-E8D1-4762-AC4D-0E2C1FE6D44F}" type="slidenum">
              <a:rPr lang="en-GB" smtClean="0"/>
              <a:t>‹#›</a:t>
            </a:fld>
            <a:endParaRPr lang="en-GB"/>
          </a:p>
        </p:txBody>
      </p:sp>
    </p:spTree>
    <p:extLst>
      <p:ext uri="{BB962C8B-B14F-4D97-AF65-F5344CB8AC3E}">
        <p14:creationId xmlns:p14="http://schemas.microsoft.com/office/powerpoint/2010/main" val="207878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BD7B8-7E1F-49A9-B1D9-E68E204B5B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EEB5B5-B513-FD86-6D97-3BCB3E8F64D9}"/>
              </a:ext>
            </a:extLst>
          </p:cNvPr>
          <p:cNvSpPr>
            <a:spLocks noGrp="1"/>
          </p:cNvSpPr>
          <p:nvPr>
            <p:ph type="dt" sz="half" idx="10"/>
          </p:nvPr>
        </p:nvSpPr>
        <p:spPr/>
        <p:txBody>
          <a:bodyPr/>
          <a:lstStyle/>
          <a:p>
            <a:fld id="{67669784-3791-4155-91F1-563E2706877A}" type="datetimeFigureOut">
              <a:rPr lang="en-GB" smtClean="0"/>
              <a:t>27/06/2025</a:t>
            </a:fld>
            <a:endParaRPr lang="en-GB"/>
          </a:p>
        </p:txBody>
      </p:sp>
      <p:sp>
        <p:nvSpPr>
          <p:cNvPr id="4" name="Footer Placeholder 3">
            <a:extLst>
              <a:ext uri="{FF2B5EF4-FFF2-40B4-BE49-F238E27FC236}">
                <a16:creationId xmlns:a16="http://schemas.microsoft.com/office/drawing/2014/main" id="{6AF9B7DA-CDF6-ECA1-AC46-874B22A4B4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5A0D34-B941-B07E-4644-6EDFC3962975}"/>
              </a:ext>
            </a:extLst>
          </p:cNvPr>
          <p:cNvSpPr>
            <a:spLocks noGrp="1"/>
          </p:cNvSpPr>
          <p:nvPr>
            <p:ph type="sldNum" sz="quarter" idx="12"/>
          </p:nvPr>
        </p:nvSpPr>
        <p:spPr/>
        <p:txBody>
          <a:bodyPr/>
          <a:lstStyle/>
          <a:p>
            <a:fld id="{551831CA-E8D1-4762-AC4D-0E2C1FE6D44F}" type="slidenum">
              <a:rPr lang="en-GB" smtClean="0"/>
              <a:t>‹#›</a:t>
            </a:fld>
            <a:endParaRPr lang="en-GB"/>
          </a:p>
        </p:txBody>
      </p:sp>
    </p:spTree>
    <p:extLst>
      <p:ext uri="{BB962C8B-B14F-4D97-AF65-F5344CB8AC3E}">
        <p14:creationId xmlns:p14="http://schemas.microsoft.com/office/powerpoint/2010/main" val="40412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CFC28-F223-98DC-D8DD-0623267020E0}"/>
              </a:ext>
            </a:extLst>
          </p:cNvPr>
          <p:cNvSpPr>
            <a:spLocks noGrp="1"/>
          </p:cNvSpPr>
          <p:nvPr>
            <p:ph type="dt" sz="half" idx="10"/>
          </p:nvPr>
        </p:nvSpPr>
        <p:spPr/>
        <p:txBody>
          <a:bodyPr/>
          <a:lstStyle/>
          <a:p>
            <a:fld id="{67669784-3791-4155-91F1-563E2706877A}" type="datetimeFigureOut">
              <a:rPr lang="en-GB" smtClean="0"/>
              <a:t>27/06/2025</a:t>
            </a:fld>
            <a:endParaRPr lang="en-GB"/>
          </a:p>
        </p:txBody>
      </p:sp>
      <p:sp>
        <p:nvSpPr>
          <p:cNvPr id="3" name="Footer Placeholder 2">
            <a:extLst>
              <a:ext uri="{FF2B5EF4-FFF2-40B4-BE49-F238E27FC236}">
                <a16:creationId xmlns:a16="http://schemas.microsoft.com/office/drawing/2014/main" id="{BF479C0A-2B58-1022-2BBC-BE28982717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31DB21-B535-55F4-2416-E5DB2B6C67A5}"/>
              </a:ext>
            </a:extLst>
          </p:cNvPr>
          <p:cNvSpPr>
            <a:spLocks noGrp="1"/>
          </p:cNvSpPr>
          <p:nvPr>
            <p:ph type="sldNum" sz="quarter" idx="12"/>
          </p:nvPr>
        </p:nvSpPr>
        <p:spPr/>
        <p:txBody>
          <a:bodyPr/>
          <a:lstStyle/>
          <a:p>
            <a:fld id="{551831CA-E8D1-4762-AC4D-0E2C1FE6D44F}" type="slidenum">
              <a:rPr lang="en-GB" smtClean="0"/>
              <a:t>‹#›</a:t>
            </a:fld>
            <a:endParaRPr lang="en-GB"/>
          </a:p>
        </p:txBody>
      </p:sp>
    </p:spTree>
    <p:extLst>
      <p:ext uri="{BB962C8B-B14F-4D97-AF65-F5344CB8AC3E}">
        <p14:creationId xmlns:p14="http://schemas.microsoft.com/office/powerpoint/2010/main" val="258292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69F2-E5B9-6D44-7F2E-7BFC7C8B6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7CCAF4-AAA0-7025-5E4C-650E880C3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35E844-CCE8-B693-FACE-06011209A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AEF305-DE8A-91CF-A376-4CA10FDFE8C4}"/>
              </a:ext>
            </a:extLst>
          </p:cNvPr>
          <p:cNvSpPr>
            <a:spLocks noGrp="1"/>
          </p:cNvSpPr>
          <p:nvPr>
            <p:ph type="dt" sz="half" idx="10"/>
          </p:nvPr>
        </p:nvSpPr>
        <p:spPr/>
        <p:txBody>
          <a:bodyPr/>
          <a:lstStyle/>
          <a:p>
            <a:fld id="{67669784-3791-4155-91F1-563E2706877A}" type="datetimeFigureOut">
              <a:rPr lang="en-GB" smtClean="0"/>
              <a:t>27/06/2025</a:t>
            </a:fld>
            <a:endParaRPr lang="en-GB"/>
          </a:p>
        </p:txBody>
      </p:sp>
      <p:sp>
        <p:nvSpPr>
          <p:cNvPr id="6" name="Footer Placeholder 5">
            <a:extLst>
              <a:ext uri="{FF2B5EF4-FFF2-40B4-BE49-F238E27FC236}">
                <a16:creationId xmlns:a16="http://schemas.microsoft.com/office/drawing/2014/main" id="{1C6142E6-68EE-15E6-C1BA-9C8DCA42FD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37B18F-C148-72BE-9E3E-A4AB667596DC}"/>
              </a:ext>
            </a:extLst>
          </p:cNvPr>
          <p:cNvSpPr>
            <a:spLocks noGrp="1"/>
          </p:cNvSpPr>
          <p:nvPr>
            <p:ph type="sldNum" sz="quarter" idx="12"/>
          </p:nvPr>
        </p:nvSpPr>
        <p:spPr/>
        <p:txBody>
          <a:bodyPr/>
          <a:lstStyle/>
          <a:p>
            <a:fld id="{551831CA-E8D1-4762-AC4D-0E2C1FE6D44F}" type="slidenum">
              <a:rPr lang="en-GB" smtClean="0"/>
              <a:t>‹#›</a:t>
            </a:fld>
            <a:endParaRPr lang="en-GB"/>
          </a:p>
        </p:txBody>
      </p:sp>
    </p:spTree>
    <p:extLst>
      <p:ext uri="{BB962C8B-B14F-4D97-AF65-F5344CB8AC3E}">
        <p14:creationId xmlns:p14="http://schemas.microsoft.com/office/powerpoint/2010/main" val="255676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240-52D7-E8AD-7B70-6E9FD257A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C5CFE6-DBDD-3460-548E-614E919F0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58A94D-EB8B-559A-7747-DA78F8D93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15E04-F852-C74E-CCB0-C8F8DC814428}"/>
              </a:ext>
            </a:extLst>
          </p:cNvPr>
          <p:cNvSpPr>
            <a:spLocks noGrp="1"/>
          </p:cNvSpPr>
          <p:nvPr>
            <p:ph type="dt" sz="half" idx="10"/>
          </p:nvPr>
        </p:nvSpPr>
        <p:spPr/>
        <p:txBody>
          <a:bodyPr/>
          <a:lstStyle/>
          <a:p>
            <a:fld id="{67669784-3791-4155-91F1-563E2706877A}" type="datetimeFigureOut">
              <a:rPr lang="en-GB" smtClean="0"/>
              <a:t>27/06/2025</a:t>
            </a:fld>
            <a:endParaRPr lang="en-GB"/>
          </a:p>
        </p:txBody>
      </p:sp>
      <p:sp>
        <p:nvSpPr>
          <p:cNvPr id="6" name="Footer Placeholder 5">
            <a:extLst>
              <a:ext uri="{FF2B5EF4-FFF2-40B4-BE49-F238E27FC236}">
                <a16:creationId xmlns:a16="http://schemas.microsoft.com/office/drawing/2014/main" id="{23980756-1D6E-B61A-E6BC-B754341287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239CD6-0D24-B63D-2FB4-093F143E39C3}"/>
              </a:ext>
            </a:extLst>
          </p:cNvPr>
          <p:cNvSpPr>
            <a:spLocks noGrp="1"/>
          </p:cNvSpPr>
          <p:nvPr>
            <p:ph type="sldNum" sz="quarter" idx="12"/>
          </p:nvPr>
        </p:nvSpPr>
        <p:spPr/>
        <p:txBody>
          <a:bodyPr/>
          <a:lstStyle/>
          <a:p>
            <a:fld id="{551831CA-E8D1-4762-AC4D-0E2C1FE6D44F}" type="slidenum">
              <a:rPr lang="en-GB" smtClean="0"/>
              <a:t>‹#›</a:t>
            </a:fld>
            <a:endParaRPr lang="en-GB"/>
          </a:p>
        </p:txBody>
      </p:sp>
    </p:spTree>
    <p:extLst>
      <p:ext uri="{BB962C8B-B14F-4D97-AF65-F5344CB8AC3E}">
        <p14:creationId xmlns:p14="http://schemas.microsoft.com/office/powerpoint/2010/main" val="15237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BA067E-8C44-268F-24FF-ABE8B7EA2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2F6220-DE0B-B00B-434A-F9747AB50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A3C724-B6F7-34BD-8D3B-BC33BB01B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669784-3791-4155-91F1-563E2706877A}" type="datetimeFigureOut">
              <a:rPr lang="en-GB" smtClean="0"/>
              <a:t>27/06/2025</a:t>
            </a:fld>
            <a:endParaRPr lang="en-GB"/>
          </a:p>
        </p:txBody>
      </p:sp>
      <p:sp>
        <p:nvSpPr>
          <p:cNvPr id="5" name="Footer Placeholder 4">
            <a:extLst>
              <a:ext uri="{FF2B5EF4-FFF2-40B4-BE49-F238E27FC236}">
                <a16:creationId xmlns:a16="http://schemas.microsoft.com/office/drawing/2014/main" id="{A2093EAE-C734-C478-C272-703A9EAD56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EC72BA8-CDC7-2CA9-B4E9-EBFA3320B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1831CA-E8D1-4762-AC4D-0E2C1FE6D44F}" type="slidenum">
              <a:rPr lang="en-GB" smtClean="0"/>
              <a:t>‹#›</a:t>
            </a:fld>
            <a:endParaRPr lang="en-GB"/>
          </a:p>
        </p:txBody>
      </p:sp>
    </p:spTree>
    <p:extLst>
      <p:ext uri="{BB962C8B-B14F-4D97-AF65-F5344CB8AC3E}">
        <p14:creationId xmlns:p14="http://schemas.microsoft.com/office/powerpoint/2010/main" val="2913616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street with a large blue tree&#10;&#10;Description automatically generated">
            <a:extLst>
              <a:ext uri="{FF2B5EF4-FFF2-40B4-BE49-F238E27FC236}">
                <a16:creationId xmlns:a16="http://schemas.microsoft.com/office/drawing/2014/main" id="{05E4AC78-597C-88EF-11A9-834F5A37D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48" t="9091" r="74883"/>
          <a:stretch/>
        </p:blipFill>
        <p:spPr bwMode="auto">
          <a:xfrm>
            <a:off x="3523488" y="10"/>
            <a:ext cx="8668512" cy="685799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063" name="Rectangle 206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2">
            <a:extLst>
              <a:ext uri="{FF2B5EF4-FFF2-40B4-BE49-F238E27FC236}">
                <a16:creationId xmlns:a16="http://schemas.microsoft.com/office/drawing/2014/main" id="{45813A57-0804-C6B5-2B96-BBE935658064}"/>
              </a:ext>
            </a:extLst>
          </p:cNvPr>
          <p:cNvSpPr txBox="1">
            <a:spLocks noChangeArrowheads="1"/>
          </p:cNvSpPr>
          <p:nvPr/>
        </p:nvSpPr>
        <p:spPr bwMode="auto">
          <a:xfrm>
            <a:off x="477981" y="1122363"/>
            <a:ext cx="4023360" cy="3204134"/>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en-US" sz="4800" b="1" i="0" u="none" strike="noStrike" cap="none" normalizeH="0" baseline="0" dirty="0">
                <a:ln>
                  <a:noFill/>
                </a:ln>
                <a:solidFill>
                  <a:srgbClr val="002060"/>
                </a:solidFill>
                <a:effectLst/>
                <a:latin typeface="+mj-lt"/>
                <a:ea typeface="+mj-ea"/>
                <a:cs typeface="+mj-cs"/>
              </a:rPr>
              <a:t>Ipswich Town Pastors</a:t>
            </a:r>
          </a:p>
          <a:p>
            <a:pPr marL="0" marR="0" lvl="0" indent="0" fontAlgn="base">
              <a:lnSpc>
                <a:spcPct val="90000"/>
              </a:lnSpc>
              <a:spcBef>
                <a:spcPct val="0"/>
              </a:spcBef>
              <a:spcAft>
                <a:spcPts val="600"/>
              </a:spcAft>
              <a:buClrTx/>
              <a:buSzTx/>
              <a:tabLst/>
            </a:pPr>
            <a:r>
              <a:rPr kumimoji="0" lang="en-US" altLang="en-US" sz="4800" b="1" i="0" u="none" strike="noStrike" cap="none" normalizeH="0" baseline="0" dirty="0">
                <a:ln>
                  <a:noFill/>
                </a:ln>
                <a:solidFill>
                  <a:srgbClr val="002060"/>
                </a:solidFill>
                <a:effectLst/>
                <a:latin typeface="+mj-lt"/>
                <a:ea typeface="+mj-ea"/>
                <a:cs typeface="+mj-cs"/>
              </a:rPr>
              <a:t>Newsletter 5</a:t>
            </a:r>
            <a:endParaRPr kumimoji="0" lang="en-US" altLang="en-US" sz="4800" b="0" i="0" u="none" strike="noStrike" cap="none" normalizeH="0" baseline="0" dirty="0">
              <a:ln>
                <a:noFill/>
              </a:ln>
              <a:solidFill>
                <a:srgbClr val="002060"/>
              </a:solidFill>
              <a:effectLst/>
              <a:latin typeface="+mj-lt"/>
              <a:ea typeface="+mj-ea"/>
              <a:cs typeface="+mj-cs"/>
            </a:endParaRPr>
          </a:p>
        </p:txBody>
      </p:sp>
      <p:sp>
        <p:nvSpPr>
          <p:cNvPr id="2064" name="Rectangle 20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83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E7B9FC-803E-083F-040A-226D6950B90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3E39E-84C7-96B1-D96F-28A6AD67C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street with a large blue tree&#10;&#10;Description automatically generated">
            <a:extLst>
              <a:ext uri="{FF2B5EF4-FFF2-40B4-BE49-F238E27FC236}">
                <a16:creationId xmlns:a16="http://schemas.microsoft.com/office/drawing/2014/main" id="{34A041A5-EC4A-044C-A9EC-13E5BF9BEA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41" t="5249" r="74488" b="-2493"/>
          <a:stretch/>
        </p:blipFill>
        <p:spPr bwMode="auto">
          <a:xfrm>
            <a:off x="8949413" y="3429000"/>
            <a:ext cx="3242587" cy="353346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Rectangle 13">
            <a:extLst>
              <a:ext uri="{FF2B5EF4-FFF2-40B4-BE49-F238E27FC236}">
                <a16:creationId xmlns:a16="http://schemas.microsoft.com/office/drawing/2014/main" id="{5AEDCB89-BC64-BA78-CF88-167D613F3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785851B-B80A-2BAA-D656-14FAE232900D}"/>
              </a:ext>
            </a:extLst>
          </p:cNvPr>
          <p:cNvSpPr txBox="1"/>
          <p:nvPr/>
        </p:nvSpPr>
        <p:spPr>
          <a:xfrm>
            <a:off x="336000" y="1629000"/>
            <a:ext cx="8280000" cy="4524315"/>
          </a:xfrm>
          <a:prstGeom prst="rect">
            <a:avLst/>
          </a:prstGeom>
          <a:noFill/>
        </p:spPr>
        <p:txBody>
          <a:bodyPr wrap="square">
            <a:spAutoFit/>
          </a:bodyPr>
          <a:lstStyle/>
          <a:p>
            <a:r>
              <a:rPr lang="en-GB" sz="3200" dirty="0"/>
              <a:t>One of us tried to distract the young man from harassing the police officers. We had a bit of conversation and a handshake. He’d calmed down a bit.</a:t>
            </a:r>
          </a:p>
          <a:p>
            <a:endParaRPr lang="en-GB" sz="3200" dirty="0"/>
          </a:p>
          <a:p>
            <a:r>
              <a:rPr lang="en-GB" sz="3200" dirty="0"/>
              <a:t>The ambulance arrived and he started up again. The paramedics took one look at him and said there was no way he’d be coming into the ambulance with his girlfriend. </a:t>
            </a:r>
            <a:endParaRPr lang="en-GB" sz="1400" kern="1400" dirty="0">
              <a:ln>
                <a:noFill/>
              </a:ln>
              <a:solidFill>
                <a:srgbClr val="000000"/>
              </a:solidFill>
              <a:effectLst/>
              <a:latin typeface="Calibri" panose="020F0502020204030204" pitchFamily="34" charset="0"/>
            </a:endParaRPr>
          </a:p>
        </p:txBody>
      </p:sp>
      <p:sp>
        <p:nvSpPr>
          <p:cNvPr id="2" name="Text Box 2">
            <a:extLst>
              <a:ext uri="{FF2B5EF4-FFF2-40B4-BE49-F238E27FC236}">
                <a16:creationId xmlns:a16="http://schemas.microsoft.com/office/drawing/2014/main" id="{837AB59F-6B7A-CD18-0D9F-44256AFC3FC2}"/>
              </a:ext>
            </a:extLst>
          </p:cNvPr>
          <p:cNvSpPr txBox="1">
            <a:spLocks noChangeArrowheads="1"/>
          </p:cNvSpPr>
          <p:nvPr/>
        </p:nvSpPr>
        <p:spPr bwMode="auto">
          <a:xfrm>
            <a:off x="7390262" y="197226"/>
            <a:ext cx="4750249" cy="68383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numCol="1" rtlCol="0" anchor="ctr" anchorCtr="0" compatLnSpc="1">
            <a:prstTxWarp prst="textNoShape">
              <a:avLst/>
            </a:prstTxWarp>
            <a:normAutofit fontScale="92500"/>
          </a:bodyPr>
          <a:lstStyle/>
          <a:p>
            <a:pPr marL="0" marR="0" lvl="0" indent="0" algn="r" fontAlgn="base">
              <a:lnSpc>
                <a:spcPct val="90000"/>
              </a:lnSpc>
              <a:spcBef>
                <a:spcPct val="0"/>
              </a:spcBef>
              <a:spcAft>
                <a:spcPts val="600"/>
              </a:spcAft>
              <a:buClrTx/>
              <a:buSzTx/>
              <a:tabLst/>
            </a:pPr>
            <a:r>
              <a:rPr kumimoji="0" lang="en-US" altLang="en-US" sz="4000" b="1" i="0" u="none" strike="noStrike" cap="none" normalizeH="0" baseline="0" dirty="0">
                <a:ln>
                  <a:noFill/>
                </a:ln>
                <a:solidFill>
                  <a:srgbClr val="002060"/>
                </a:solidFill>
                <a:effectLst/>
                <a:latin typeface="+mj-lt"/>
                <a:ea typeface="+mj-ea"/>
                <a:cs typeface="+mj-cs"/>
              </a:rPr>
              <a:t>Ipswich Town Pastors</a:t>
            </a:r>
          </a:p>
        </p:txBody>
      </p:sp>
    </p:spTree>
    <p:extLst>
      <p:ext uri="{BB962C8B-B14F-4D97-AF65-F5344CB8AC3E}">
        <p14:creationId xmlns:p14="http://schemas.microsoft.com/office/powerpoint/2010/main" val="422841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D9C4B7-4E91-6789-4370-3AADE069C8F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28EEDD-C0E1-DE17-B331-31EEC00B1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street with a large blue tree&#10;&#10;Description automatically generated">
            <a:extLst>
              <a:ext uri="{FF2B5EF4-FFF2-40B4-BE49-F238E27FC236}">
                <a16:creationId xmlns:a16="http://schemas.microsoft.com/office/drawing/2014/main" id="{7204A644-FD44-489B-EFD7-D1DE3F2781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41" t="5249" r="74488" b="-2493"/>
          <a:stretch/>
        </p:blipFill>
        <p:spPr bwMode="auto">
          <a:xfrm>
            <a:off x="8949413" y="3429000"/>
            <a:ext cx="3242587" cy="353346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Rectangle 13">
            <a:extLst>
              <a:ext uri="{FF2B5EF4-FFF2-40B4-BE49-F238E27FC236}">
                <a16:creationId xmlns:a16="http://schemas.microsoft.com/office/drawing/2014/main" id="{210F142C-7B54-5754-D940-3E1B92401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4E6A10C-AE8D-5C7F-136D-9D900BD9CC60}"/>
              </a:ext>
            </a:extLst>
          </p:cNvPr>
          <p:cNvSpPr txBox="1"/>
          <p:nvPr/>
        </p:nvSpPr>
        <p:spPr>
          <a:xfrm>
            <a:off x="336000" y="1629000"/>
            <a:ext cx="8280000" cy="3754874"/>
          </a:xfrm>
          <a:prstGeom prst="rect">
            <a:avLst/>
          </a:prstGeom>
          <a:noFill/>
        </p:spPr>
        <p:txBody>
          <a:bodyPr wrap="square">
            <a:spAutoFit/>
          </a:bodyPr>
          <a:lstStyle/>
          <a:p>
            <a:r>
              <a:rPr lang="en-GB" sz="3200" dirty="0"/>
              <a:t>They took her in, shut the doors and stayed in the van with her until she’d sobered up.</a:t>
            </a:r>
          </a:p>
          <a:p>
            <a:endParaRPr lang="en-GB" sz="3200" dirty="0"/>
          </a:p>
          <a:p>
            <a:r>
              <a:rPr lang="en-GB" sz="3200" dirty="0"/>
              <a:t>Afterwards one of the police officers came over to thank us for helping calm the situation down. The last thing they want is to be forced into arresting gobby people.</a:t>
            </a:r>
          </a:p>
          <a:p>
            <a:endParaRPr lang="en-GB" sz="1400" kern="1400" dirty="0">
              <a:ln>
                <a:noFill/>
              </a:ln>
              <a:solidFill>
                <a:srgbClr val="000000"/>
              </a:solidFill>
              <a:effectLst/>
              <a:latin typeface="Calibri" panose="020F0502020204030204" pitchFamily="34" charset="0"/>
            </a:endParaRPr>
          </a:p>
        </p:txBody>
      </p:sp>
      <p:sp>
        <p:nvSpPr>
          <p:cNvPr id="2" name="Text Box 2">
            <a:extLst>
              <a:ext uri="{FF2B5EF4-FFF2-40B4-BE49-F238E27FC236}">
                <a16:creationId xmlns:a16="http://schemas.microsoft.com/office/drawing/2014/main" id="{DD43FDE9-1D51-BED3-83B1-E2A3E1D92BA4}"/>
              </a:ext>
            </a:extLst>
          </p:cNvPr>
          <p:cNvSpPr txBox="1">
            <a:spLocks noChangeArrowheads="1"/>
          </p:cNvSpPr>
          <p:nvPr/>
        </p:nvSpPr>
        <p:spPr bwMode="auto">
          <a:xfrm>
            <a:off x="7390262" y="197226"/>
            <a:ext cx="4750249" cy="68383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numCol="1" rtlCol="0" anchor="ctr" anchorCtr="0" compatLnSpc="1">
            <a:prstTxWarp prst="textNoShape">
              <a:avLst/>
            </a:prstTxWarp>
            <a:normAutofit fontScale="92500"/>
          </a:bodyPr>
          <a:lstStyle/>
          <a:p>
            <a:pPr marL="0" marR="0" lvl="0" indent="0" algn="r" fontAlgn="base">
              <a:lnSpc>
                <a:spcPct val="90000"/>
              </a:lnSpc>
              <a:spcBef>
                <a:spcPct val="0"/>
              </a:spcBef>
              <a:spcAft>
                <a:spcPts val="600"/>
              </a:spcAft>
              <a:buClrTx/>
              <a:buSzTx/>
              <a:tabLst/>
            </a:pPr>
            <a:r>
              <a:rPr kumimoji="0" lang="en-US" altLang="en-US" sz="4000" b="1" i="0" u="none" strike="noStrike" cap="none" normalizeH="0" baseline="0" dirty="0">
                <a:ln>
                  <a:noFill/>
                </a:ln>
                <a:solidFill>
                  <a:srgbClr val="002060"/>
                </a:solidFill>
                <a:effectLst/>
                <a:latin typeface="+mj-lt"/>
                <a:ea typeface="+mj-ea"/>
                <a:cs typeface="+mj-cs"/>
              </a:rPr>
              <a:t>Ipswich Town Pastors</a:t>
            </a:r>
          </a:p>
        </p:txBody>
      </p:sp>
    </p:spTree>
    <p:extLst>
      <p:ext uri="{BB962C8B-B14F-4D97-AF65-F5344CB8AC3E}">
        <p14:creationId xmlns:p14="http://schemas.microsoft.com/office/powerpoint/2010/main" val="428331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290694-1ABF-7DB4-8730-A4CB81ECF0D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163FB8-64F0-C5E1-36FF-256EF8A20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028870-3F9E-F208-3D90-ADD5AA779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Box 2">
            <a:extLst>
              <a:ext uri="{FF2B5EF4-FFF2-40B4-BE49-F238E27FC236}">
                <a16:creationId xmlns:a16="http://schemas.microsoft.com/office/drawing/2014/main" id="{D77C367E-F0CC-89E9-C48E-6890D9558028}"/>
              </a:ext>
            </a:extLst>
          </p:cNvPr>
          <p:cNvSpPr txBox="1">
            <a:spLocks noChangeArrowheads="1"/>
          </p:cNvSpPr>
          <p:nvPr/>
        </p:nvSpPr>
        <p:spPr bwMode="auto">
          <a:xfrm>
            <a:off x="7390262" y="197226"/>
            <a:ext cx="4750249" cy="68383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numCol="1" rtlCol="0" anchor="ctr" anchorCtr="0" compatLnSpc="1">
            <a:prstTxWarp prst="textNoShape">
              <a:avLst/>
            </a:prstTxWarp>
            <a:normAutofit fontScale="92500"/>
          </a:bodyPr>
          <a:lstStyle/>
          <a:p>
            <a:pPr marL="0" marR="0" lvl="0" indent="0" algn="r" fontAlgn="base">
              <a:lnSpc>
                <a:spcPct val="90000"/>
              </a:lnSpc>
              <a:spcBef>
                <a:spcPct val="0"/>
              </a:spcBef>
              <a:spcAft>
                <a:spcPts val="600"/>
              </a:spcAft>
              <a:buClrTx/>
              <a:buSzTx/>
              <a:tabLst/>
            </a:pPr>
            <a:r>
              <a:rPr kumimoji="0" lang="en-US" altLang="en-US" sz="4000" b="1" i="0" u="none" strike="noStrike" cap="none" normalizeH="0" baseline="0" dirty="0">
                <a:ln>
                  <a:noFill/>
                </a:ln>
                <a:solidFill>
                  <a:srgbClr val="002060"/>
                </a:solidFill>
                <a:effectLst/>
                <a:latin typeface="+mj-lt"/>
                <a:ea typeface="+mj-ea"/>
                <a:cs typeface="+mj-cs"/>
              </a:rPr>
              <a:t>Ipswich Town Pastors</a:t>
            </a:r>
          </a:p>
        </p:txBody>
      </p:sp>
      <p:pic>
        <p:nvPicPr>
          <p:cNvPr id="1026" name="Picture 2">
            <a:extLst>
              <a:ext uri="{FF2B5EF4-FFF2-40B4-BE49-F238E27FC236}">
                <a16:creationId xmlns:a16="http://schemas.microsoft.com/office/drawing/2014/main" id="{E2315A12-E6BF-ADBB-81CB-21DC1EDE0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40" y="1225751"/>
            <a:ext cx="11973520" cy="4406498"/>
          </a:xfrm>
          <a:prstGeom prst="rect">
            <a:avLst/>
          </a:prstGeom>
          <a:noFill/>
          <a:ln w="19050" algn="ctr">
            <a:solidFill>
              <a:srgbClr val="0033CD"/>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0744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1ACA76-4E41-A7B5-EC5B-103C81E3CC3B}"/>
            </a:ext>
          </a:extLst>
        </p:cNvPr>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DF55233C-0A71-C030-04A7-0140EF2F1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031A14C3-F730-6DB2-F0B4-38439A12E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4" name="Rectangle 2063">
            <a:extLst>
              <a:ext uri="{FF2B5EF4-FFF2-40B4-BE49-F238E27FC236}">
                <a16:creationId xmlns:a16="http://schemas.microsoft.com/office/drawing/2014/main" id="{EB979A9A-43C5-2087-31A5-BA1EDCBC0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6933351C-E2F0-81BF-DC21-74978AB58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in a yellow jacket standing next to a statue">
            <a:extLst>
              <a:ext uri="{FF2B5EF4-FFF2-40B4-BE49-F238E27FC236}">
                <a16:creationId xmlns:a16="http://schemas.microsoft.com/office/drawing/2014/main" id="{9D11E5F1-4BE7-0AA9-EA56-E10ED53EA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690" cy="6858000"/>
          </a:xfrm>
          <a:prstGeom prst="rect">
            <a:avLst/>
          </a:prstGeom>
        </p:spPr>
      </p:pic>
    </p:spTree>
    <p:extLst>
      <p:ext uri="{BB962C8B-B14F-4D97-AF65-F5344CB8AC3E}">
        <p14:creationId xmlns:p14="http://schemas.microsoft.com/office/powerpoint/2010/main" val="283278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street with a large blue tree&#10;&#10;Description automatically generated">
            <a:extLst>
              <a:ext uri="{FF2B5EF4-FFF2-40B4-BE49-F238E27FC236}">
                <a16:creationId xmlns:a16="http://schemas.microsoft.com/office/drawing/2014/main" id="{255E05BA-1A25-955D-E0DF-D47241C912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41" t="5249" r="74488" b="-2493"/>
          <a:stretch/>
        </p:blipFill>
        <p:spPr bwMode="auto">
          <a:xfrm>
            <a:off x="8949413" y="3429000"/>
            <a:ext cx="3242587" cy="353346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9643A3D-08DE-074B-8CB3-B295BD3A8923}"/>
              </a:ext>
            </a:extLst>
          </p:cNvPr>
          <p:cNvSpPr txBox="1"/>
          <p:nvPr/>
        </p:nvSpPr>
        <p:spPr>
          <a:xfrm>
            <a:off x="451525" y="1494164"/>
            <a:ext cx="8049413" cy="4825552"/>
          </a:xfrm>
          <a:prstGeom prst="rect">
            <a:avLst/>
          </a:prstGeom>
          <a:noFill/>
        </p:spPr>
        <p:txBody>
          <a:bodyPr wrap="square">
            <a:spAutoFit/>
          </a:bodyPr>
          <a:lstStyle/>
          <a:p>
            <a:r>
              <a:rPr lang="en-GB" sz="3600" b="1" dirty="0">
                <a:solidFill>
                  <a:srgbClr val="FF0000"/>
                </a:solidFill>
                <a:latin typeface="Calibri" panose="020F0502020204030204" pitchFamily="34" charset="0"/>
                <a:cs typeface="Calibri" panose="020F0502020204030204" pitchFamily="34" charset="0"/>
              </a:rPr>
              <a:t>Welcome to our Newsletter</a:t>
            </a:r>
            <a:endParaRPr lang="en-GB" sz="3600" dirty="0">
              <a:solidFill>
                <a:srgbClr val="FF0000"/>
              </a:solidFill>
              <a:latin typeface="Calibri" panose="020F0502020204030204" pitchFamily="34" charset="0"/>
              <a:cs typeface="Calibri" panose="020F0502020204030204" pitchFamily="34" charset="0"/>
            </a:endParaRPr>
          </a:p>
          <a:p>
            <a:r>
              <a:rPr lang="en-GB" sz="3200" dirty="0"/>
              <a:t>We are in no doubt that there is a need for Town </a:t>
            </a:r>
            <a:r>
              <a:rPr lang="en-GB" sz="3200" dirty="0">
                <a:latin typeface="Calibri" panose="020F0502020204030204" pitchFamily="34" charset="0"/>
                <a:cs typeface="Calibri" panose="020F0502020204030204" pitchFamily="34" charset="0"/>
              </a:rPr>
              <a:t>Pastors</a:t>
            </a:r>
            <a:r>
              <a:rPr lang="en-GB" sz="3200" dirty="0"/>
              <a:t> on the streets of Ipswich. Since Ipswich Town pastors formed in the wild weekends of a generation ago things have quietened down somewhat, but not completely. We still encounter people in need of care and, in some cases, protection by our simply being there.</a:t>
            </a:r>
            <a:endParaRPr lang="en-GB" sz="32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1400" kern="1400" dirty="0">
                <a:ln>
                  <a:noFill/>
                </a:ln>
                <a:solidFill>
                  <a:srgbClr val="000000"/>
                </a:solidFill>
                <a:effectLst/>
                <a:latin typeface="Calibri" panose="020F0502020204030204" pitchFamily="34" charset="0"/>
              </a:rPr>
              <a:t> </a:t>
            </a:r>
          </a:p>
        </p:txBody>
      </p:sp>
      <p:sp>
        <p:nvSpPr>
          <p:cNvPr id="2" name="Text Box 2">
            <a:extLst>
              <a:ext uri="{FF2B5EF4-FFF2-40B4-BE49-F238E27FC236}">
                <a16:creationId xmlns:a16="http://schemas.microsoft.com/office/drawing/2014/main" id="{46351252-A109-0A98-545E-19797E30795D}"/>
              </a:ext>
            </a:extLst>
          </p:cNvPr>
          <p:cNvSpPr txBox="1">
            <a:spLocks noChangeArrowheads="1"/>
          </p:cNvSpPr>
          <p:nvPr/>
        </p:nvSpPr>
        <p:spPr bwMode="auto">
          <a:xfrm>
            <a:off x="7390262" y="197226"/>
            <a:ext cx="4750249" cy="68383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numCol="1" rtlCol="0" anchor="ctr" anchorCtr="0" compatLnSpc="1">
            <a:prstTxWarp prst="textNoShape">
              <a:avLst/>
            </a:prstTxWarp>
            <a:normAutofit fontScale="92500"/>
          </a:bodyPr>
          <a:lstStyle/>
          <a:p>
            <a:pPr marL="0" marR="0" lvl="0" indent="0" algn="r" fontAlgn="base">
              <a:lnSpc>
                <a:spcPct val="90000"/>
              </a:lnSpc>
              <a:spcBef>
                <a:spcPct val="0"/>
              </a:spcBef>
              <a:spcAft>
                <a:spcPts val="600"/>
              </a:spcAft>
              <a:buClrTx/>
              <a:buSzTx/>
              <a:tabLst/>
            </a:pPr>
            <a:r>
              <a:rPr kumimoji="0" lang="en-US" altLang="en-US" sz="4000" b="1" i="0" u="none" strike="noStrike" cap="none" normalizeH="0" baseline="0" dirty="0">
                <a:ln>
                  <a:noFill/>
                </a:ln>
                <a:solidFill>
                  <a:srgbClr val="002060"/>
                </a:solidFill>
                <a:effectLst/>
                <a:latin typeface="+mj-lt"/>
                <a:ea typeface="+mj-ea"/>
                <a:cs typeface="+mj-cs"/>
              </a:rPr>
              <a:t>Ipswich Town Pastors</a:t>
            </a:r>
          </a:p>
        </p:txBody>
      </p:sp>
    </p:spTree>
    <p:extLst>
      <p:ext uri="{BB962C8B-B14F-4D97-AF65-F5344CB8AC3E}">
        <p14:creationId xmlns:p14="http://schemas.microsoft.com/office/powerpoint/2010/main" val="214883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BB153B-0B5A-3624-35E7-ED0B142B43E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EBEB34-E8E8-6F48-0873-E0C757F02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street with a large blue tree&#10;&#10;Description automatically generated">
            <a:extLst>
              <a:ext uri="{FF2B5EF4-FFF2-40B4-BE49-F238E27FC236}">
                <a16:creationId xmlns:a16="http://schemas.microsoft.com/office/drawing/2014/main" id="{1FF73B62-0A1E-CA8A-7CFC-F7D62F2115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41" t="5249" r="74488" b="-2493"/>
          <a:stretch/>
        </p:blipFill>
        <p:spPr bwMode="auto">
          <a:xfrm>
            <a:off x="10194914" y="4624672"/>
            <a:ext cx="1921129" cy="209346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Rectangle 13">
            <a:extLst>
              <a:ext uri="{FF2B5EF4-FFF2-40B4-BE49-F238E27FC236}">
                <a16:creationId xmlns:a16="http://schemas.microsoft.com/office/drawing/2014/main" id="{8B831DB5-C61C-A8C0-2B04-94DCBCD7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52A9A87-07FD-40DB-5B7E-9FC18BDCF9F1}"/>
              </a:ext>
            </a:extLst>
          </p:cNvPr>
          <p:cNvSpPr txBox="1"/>
          <p:nvPr/>
        </p:nvSpPr>
        <p:spPr>
          <a:xfrm>
            <a:off x="411489" y="1249160"/>
            <a:ext cx="11369022" cy="2769989"/>
          </a:xfrm>
          <a:prstGeom prst="rect">
            <a:avLst/>
          </a:prstGeom>
          <a:noFill/>
        </p:spPr>
        <p:txBody>
          <a:bodyPr wrap="square">
            <a:spAutoFit/>
          </a:bodyPr>
          <a:lstStyle/>
          <a:p>
            <a:r>
              <a:rPr lang="en-GB" sz="3200" dirty="0"/>
              <a:t>Over the years the number of late-night venues has decreased and the streets have become quieter. Most of our late-night venues are located between Dog’s Head Street and Tacket Street, so revellers are not wandering about as much as before, but we still come across people who need help or want to talk.</a:t>
            </a:r>
          </a:p>
          <a:p>
            <a:endParaRPr lang="en-GB" sz="1400" kern="1400" dirty="0">
              <a:ln>
                <a:noFill/>
              </a:ln>
              <a:solidFill>
                <a:srgbClr val="000000"/>
              </a:solidFill>
              <a:effectLst/>
              <a:latin typeface="Calibri" panose="020F0502020204030204" pitchFamily="34" charset="0"/>
            </a:endParaRPr>
          </a:p>
        </p:txBody>
      </p:sp>
      <p:pic>
        <p:nvPicPr>
          <p:cNvPr id="6" name="Picture 5">
            <a:extLst>
              <a:ext uri="{FF2B5EF4-FFF2-40B4-BE49-F238E27FC236}">
                <a16:creationId xmlns:a16="http://schemas.microsoft.com/office/drawing/2014/main" id="{A6E38DB3-EDE6-22BB-C201-AC88AE2BFC2B}"/>
              </a:ext>
            </a:extLst>
          </p:cNvPr>
          <p:cNvPicPr>
            <a:picLocks noChangeAspect="1"/>
          </p:cNvPicPr>
          <p:nvPr/>
        </p:nvPicPr>
        <p:blipFill>
          <a:blip r:embed="rId3"/>
          <a:stretch>
            <a:fillRect/>
          </a:stretch>
        </p:blipFill>
        <p:spPr>
          <a:xfrm>
            <a:off x="526278" y="4149000"/>
            <a:ext cx="9592679" cy="2569138"/>
          </a:xfrm>
          <a:prstGeom prst="rect">
            <a:avLst/>
          </a:prstGeom>
        </p:spPr>
      </p:pic>
      <p:sp>
        <p:nvSpPr>
          <p:cNvPr id="2" name="Text Box 2">
            <a:extLst>
              <a:ext uri="{FF2B5EF4-FFF2-40B4-BE49-F238E27FC236}">
                <a16:creationId xmlns:a16="http://schemas.microsoft.com/office/drawing/2014/main" id="{3B3CEDDD-1F51-4FD8-23EA-B40201040FB0}"/>
              </a:ext>
            </a:extLst>
          </p:cNvPr>
          <p:cNvSpPr txBox="1">
            <a:spLocks noChangeArrowheads="1"/>
          </p:cNvSpPr>
          <p:nvPr/>
        </p:nvSpPr>
        <p:spPr bwMode="auto">
          <a:xfrm>
            <a:off x="7390262" y="197226"/>
            <a:ext cx="4750249" cy="68383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numCol="1" rtlCol="0" anchor="ctr" anchorCtr="0" compatLnSpc="1">
            <a:prstTxWarp prst="textNoShape">
              <a:avLst/>
            </a:prstTxWarp>
            <a:normAutofit fontScale="92500"/>
          </a:bodyPr>
          <a:lstStyle/>
          <a:p>
            <a:pPr marL="0" marR="0" lvl="0" indent="0" algn="r" fontAlgn="base">
              <a:lnSpc>
                <a:spcPct val="90000"/>
              </a:lnSpc>
              <a:spcBef>
                <a:spcPct val="0"/>
              </a:spcBef>
              <a:spcAft>
                <a:spcPts val="600"/>
              </a:spcAft>
              <a:buClrTx/>
              <a:buSzTx/>
              <a:tabLst/>
            </a:pPr>
            <a:r>
              <a:rPr kumimoji="0" lang="en-US" altLang="en-US" sz="4000" b="1" i="0" u="none" strike="noStrike" cap="none" normalizeH="0" baseline="0" dirty="0">
                <a:ln>
                  <a:noFill/>
                </a:ln>
                <a:solidFill>
                  <a:srgbClr val="002060"/>
                </a:solidFill>
                <a:effectLst/>
                <a:latin typeface="+mj-lt"/>
                <a:ea typeface="+mj-ea"/>
                <a:cs typeface="+mj-cs"/>
              </a:rPr>
              <a:t>Ipswich Town Pastors</a:t>
            </a:r>
          </a:p>
        </p:txBody>
      </p:sp>
    </p:spTree>
    <p:extLst>
      <p:ext uri="{BB962C8B-B14F-4D97-AF65-F5344CB8AC3E}">
        <p14:creationId xmlns:p14="http://schemas.microsoft.com/office/powerpoint/2010/main" val="167791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D60F78-57E6-301D-7D7C-7E0FB780BFC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15A96DB-9292-CBC8-DEA5-04D6AE37C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street with a large blue tree&#10;&#10;Description automatically generated">
            <a:extLst>
              <a:ext uri="{FF2B5EF4-FFF2-40B4-BE49-F238E27FC236}">
                <a16:creationId xmlns:a16="http://schemas.microsoft.com/office/drawing/2014/main" id="{E9B8C188-86A7-FFF2-87C4-C669207C4A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41" t="5249" r="74488" b="-2493"/>
          <a:stretch/>
        </p:blipFill>
        <p:spPr bwMode="auto">
          <a:xfrm>
            <a:off x="9279777" y="3789000"/>
            <a:ext cx="2912223" cy="317346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Rectangle 13">
            <a:extLst>
              <a:ext uri="{FF2B5EF4-FFF2-40B4-BE49-F238E27FC236}">
                <a16:creationId xmlns:a16="http://schemas.microsoft.com/office/drawing/2014/main" id="{6CC9441D-D8C4-762E-A3FE-3E0260272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2">
            <a:extLst>
              <a:ext uri="{FF2B5EF4-FFF2-40B4-BE49-F238E27FC236}">
                <a16:creationId xmlns:a16="http://schemas.microsoft.com/office/drawing/2014/main" id="{8209D738-AFDF-2F26-37D9-42AE7300F164}"/>
              </a:ext>
            </a:extLst>
          </p:cNvPr>
          <p:cNvSpPr txBox="1">
            <a:spLocks noChangeArrowheads="1"/>
          </p:cNvSpPr>
          <p:nvPr/>
        </p:nvSpPr>
        <p:spPr bwMode="auto">
          <a:xfrm>
            <a:off x="7390262" y="197226"/>
            <a:ext cx="4750249" cy="68383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numCol="1" rtlCol="0" anchor="ctr" anchorCtr="0" compatLnSpc="1">
            <a:prstTxWarp prst="textNoShape">
              <a:avLst/>
            </a:prstTxWarp>
            <a:normAutofit fontScale="92500"/>
          </a:bodyPr>
          <a:lstStyle/>
          <a:p>
            <a:pPr marL="0" marR="0" lvl="0" indent="0" algn="r" fontAlgn="base">
              <a:lnSpc>
                <a:spcPct val="90000"/>
              </a:lnSpc>
              <a:spcBef>
                <a:spcPct val="0"/>
              </a:spcBef>
              <a:spcAft>
                <a:spcPts val="600"/>
              </a:spcAft>
              <a:buClrTx/>
              <a:buSzTx/>
              <a:tabLst/>
            </a:pPr>
            <a:r>
              <a:rPr kumimoji="0" lang="en-US" altLang="en-US" sz="4000" b="1" i="0" u="none" strike="noStrike" cap="none" normalizeH="0" baseline="0" dirty="0">
                <a:ln>
                  <a:noFill/>
                </a:ln>
                <a:solidFill>
                  <a:srgbClr val="002060"/>
                </a:solidFill>
                <a:effectLst/>
                <a:latin typeface="+mj-lt"/>
                <a:ea typeface="+mj-ea"/>
                <a:cs typeface="+mj-cs"/>
              </a:rPr>
              <a:t>Ipswich Town Pastors</a:t>
            </a:r>
          </a:p>
        </p:txBody>
      </p:sp>
      <p:sp>
        <p:nvSpPr>
          <p:cNvPr id="8" name="TextBox 7">
            <a:extLst>
              <a:ext uri="{FF2B5EF4-FFF2-40B4-BE49-F238E27FC236}">
                <a16:creationId xmlns:a16="http://schemas.microsoft.com/office/drawing/2014/main" id="{EFFC581C-AA0A-2825-7D3C-B58356C1E855}"/>
              </a:ext>
            </a:extLst>
          </p:cNvPr>
          <p:cNvSpPr txBox="1"/>
          <p:nvPr/>
        </p:nvSpPr>
        <p:spPr>
          <a:xfrm>
            <a:off x="530544" y="881062"/>
            <a:ext cx="8445456" cy="5786199"/>
          </a:xfrm>
          <a:prstGeom prst="rect">
            <a:avLst/>
          </a:prstGeom>
          <a:noFill/>
        </p:spPr>
        <p:txBody>
          <a:bodyPr wrap="square">
            <a:spAutoFit/>
          </a:bodyPr>
          <a:lstStyle/>
          <a:p>
            <a:r>
              <a:rPr lang="en-GB" sz="3600" b="1" dirty="0">
                <a:solidFill>
                  <a:srgbClr val="FF0000"/>
                </a:solidFill>
                <a:latin typeface="Calibri" panose="020F0502020204030204" pitchFamily="34" charset="0"/>
                <a:cs typeface="Calibri" panose="020F0502020204030204" pitchFamily="34" charset="0"/>
              </a:rPr>
              <a:t>The not-so-quiet Revival</a:t>
            </a:r>
          </a:p>
          <a:p>
            <a:r>
              <a:rPr lang="en-GB" sz="3200" dirty="0"/>
              <a:t>It is fascinating to be out in Town late on a Saturday night—we meet all ages, but mainly under-30s. </a:t>
            </a:r>
          </a:p>
          <a:p>
            <a:endParaRPr lang="en-GB" sz="3200" dirty="0"/>
          </a:p>
          <a:p>
            <a:r>
              <a:rPr lang="en-GB" sz="3200" dirty="0"/>
              <a:t>We have had deep conversations about faith with people who are genuinely interested, asking us about our beliefs. We are seeing a slowly growing awakening going on. </a:t>
            </a:r>
          </a:p>
          <a:p>
            <a:endParaRPr lang="en-GB" sz="3200" dirty="0"/>
          </a:p>
          <a:p>
            <a:r>
              <a:rPr lang="en-GB" sz="3200" dirty="0"/>
              <a:t>Praise God!</a:t>
            </a:r>
          </a:p>
          <a:p>
            <a:endParaRPr lang="en-GB" sz="14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78625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6DF304-1F89-6434-A482-D2B9A27953C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529B8AC-A566-3226-3168-EF7B01F2B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696EB4-892D-9302-7CC5-FE1FC9DEF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AB28485-FC0A-D72E-D93E-E87E949130BA}"/>
              </a:ext>
            </a:extLst>
          </p:cNvPr>
          <p:cNvSpPr txBox="1"/>
          <p:nvPr/>
        </p:nvSpPr>
        <p:spPr>
          <a:xfrm>
            <a:off x="451525" y="1269000"/>
            <a:ext cx="6938737" cy="4801314"/>
          </a:xfrm>
          <a:prstGeom prst="rect">
            <a:avLst/>
          </a:prstGeom>
          <a:noFill/>
        </p:spPr>
        <p:txBody>
          <a:bodyPr wrap="square">
            <a:spAutoFit/>
          </a:bodyPr>
          <a:lstStyle/>
          <a:p>
            <a:r>
              <a:rPr lang="en-GB" sz="3600" b="1" dirty="0">
                <a:solidFill>
                  <a:srgbClr val="FF0000"/>
                </a:solidFill>
                <a:latin typeface="Calibri" panose="020F0502020204030204" pitchFamily="34" charset="0"/>
                <a:cs typeface="Calibri" panose="020F0502020204030204" pitchFamily="34" charset="0"/>
              </a:rPr>
              <a:t>The Gentrification of Ipswich?</a:t>
            </a:r>
          </a:p>
          <a:p>
            <a:r>
              <a:rPr lang="en-GB" sz="3200" dirty="0"/>
              <a:t>We pick up and bin glass bottles as they can be used as weapons. We also pour away any liquid content. </a:t>
            </a:r>
          </a:p>
          <a:p>
            <a:endParaRPr lang="en-GB" sz="3200" dirty="0"/>
          </a:p>
          <a:p>
            <a:r>
              <a:rPr lang="en-GB" sz="3200" dirty="0"/>
              <a:t>Finding this bottle of Bolly was a first for us. </a:t>
            </a:r>
          </a:p>
          <a:p>
            <a:endParaRPr lang="en-GB" sz="3200" dirty="0"/>
          </a:p>
          <a:p>
            <a:r>
              <a:rPr lang="en-GB" sz="3200" dirty="0"/>
              <a:t>It was empty.</a:t>
            </a:r>
          </a:p>
          <a:p>
            <a:endParaRPr lang="en-GB" sz="1400" kern="1400" dirty="0">
              <a:ln>
                <a:noFill/>
              </a:ln>
              <a:solidFill>
                <a:srgbClr val="000000"/>
              </a:solidFill>
              <a:effectLst/>
              <a:latin typeface="Calibri" panose="020F0502020204030204" pitchFamily="34" charset="0"/>
            </a:endParaRPr>
          </a:p>
        </p:txBody>
      </p:sp>
      <p:pic>
        <p:nvPicPr>
          <p:cNvPr id="1026" name="Picture 2">
            <a:extLst>
              <a:ext uri="{FF2B5EF4-FFF2-40B4-BE49-F238E27FC236}">
                <a16:creationId xmlns:a16="http://schemas.microsoft.com/office/drawing/2014/main" id="{60951051-629D-FC73-21CC-0DDC636B1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640" t="21852" r="26743"/>
          <a:stretch>
            <a:fillRect/>
          </a:stretch>
        </p:blipFill>
        <p:spPr bwMode="auto">
          <a:xfrm rot="5400000">
            <a:off x="7166608" y="1496447"/>
            <a:ext cx="4801314" cy="43464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2">
            <a:extLst>
              <a:ext uri="{FF2B5EF4-FFF2-40B4-BE49-F238E27FC236}">
                <a16:creationId xmlns:a16="http://schemas.microsoft.com/office/drawing/2014/main" id="{1F530260-42C1-1441-80D3-37A598CF7C14}"/>
              </a:ext>
            </a:extLst>
          </p:cNvPr>
          <p:cNvSpPr txBox="1">
            <a:spLocks noChangeArrowheads="1"/>
          </p:cNvSpPr>
          <p:nvPr/>
        </p:nvSpPr>
        <p:spPr bwMode="auto">
          <a:xfrm>
            <a:off x="7390262" y="197226"/>
            <a:ext cx="4750249" cy="68383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numCol="1" rtlCol="0" anchor="ctr" anchorCtr="0" compatLnSpc="1">
            <a:prstTxWarp prst="textNoShape">
              <a:avLst/>
            </a:prstTxWarp>
            <a:normAutofit fontScale="92500"/>
          </a:bodyPr>
          <a:lstStyle/>
          <a:p>
            <a:pPr marL="0" marR="0" lvl="0" indent="0" algn="r" fontAlgn="base">
              <a:lnSpc>
                <a:spcPct val="90000"/>
              </a:lnSpc>
              <a:spcBef>
                <a:spcPct val="0"/>
              </a:spcBef>
              <a:spcAft>
                <a:spcPts val="600"/>
              </a:spcAft>
              <a:buClrTx/>
              <a:buSzTx/>
              <a:tabLst/>
            </a:pPr>
            <a:r>
              <a:rPr kumimoji="0" lang="en-US" altLang="en-US" sz="4000" b="1" i="0" u="none" strike="noStrike" cap="none" normalizeH="0" baseline="0" dirty="0">
                <a:ln>
                  <a:noFill/>
                </a:ln>
                <a:solidFill>
                  <a:srgbClr val="002060"/>
                </a:solidFill>
                <a:effectLst/>
                <a:latin typeface="+mj-lt"/>
                <a:ea typeface="+mj-ea"/>
                <a:cs typeface="+mj-cs"/>
              </a:rPr>
              <a:t>Ipswich Town Pastors</a:t>
            </a:r>
          </a:p>
        </p:txBody>
      </p:sp>
    </p:spTree>
    <p:extLst>
      <p:ext uri="{BB962C8B-B14F-4D97-AF65-F5344CB8AC3E}">
        <p14:creationId xmlns:p14="http://schemas.microsoft.com/office/powerpoint/2010/main" val="374509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29F3F8-15F7-6B61-EFD6-2C6408C6C80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089CA2E-68A5-A085-8E45-106AF9C9F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street with a large blue tree&#10;&#10;Description automatically generated">
            <a:extLst>
              <a:ext uri="{FF2B5EF4-FFF2-40B4-BE49-F238E27FC236}">
                <a16:creationId xmlns:a16="http://schemas.microsoft.com/office/drawing/2014/main" id="{D14629A9-F016-0804-855D-8567E54ADC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41" t="5249" r="74488" b="-2493"/>
          <a:stretch/>
        </p:blipFill>
        <p:spPr bwMode="auto">
          <a:xfrm>
            <a:off x="9610142" y="4149000"/>
            <a:ext cx="2581858" cy="281346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Rectangle 13">
            <a:extLst>
              <a:ext uri="{FF2B5EF4-FFF2-40B4-BE49-F238E27FC236}">
                <a16:creationId xmlns:a16="http://schemas.microsoft.com/office/drawing/2014/main" id="{EAD93CE3-E314-5886-31FD-41C1BC0B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A43381D-4BD4-39F1-140A-CFB83CD017CA}"/>
              </a:ext>
            </a:extLst>
          </p:cNvPr>
          <p:cNvSpPr txBox="1"/>
          <p:nvPr/>
        </p:nvSpPr>
        <p:spPr>
          <a:xfrm>
            <a:off x="458017" y="1078288"/>
            <a:ext cx="8884475" cy="5570756"/>
          </a:xfrm>
          <a:prstGeom prst="rect">
            <a:avLst/>
          </a:prstGeom>
          <a:noFill/>
        </p:spPr>
        <p:txBody>
          <a:bodyPr wrap="square">
            <a:spAutoFit/>
          </a:bodyPr>
          <a:lstStyle/>
          <a:p>
            <a:r>
              <a:rPr lang="en-GB" sz="3600" b="1" dirty="0">
                <a:solidFill>
                  <a:srgbClr val="FF0000"/>
                </a:solidFill>
                <a:latin typeface="Calibri" panose="020F0502020204030204" pitchFamily="34" charset="0"/>
                <a:cs typeface="Calibri" panose="020F0502020204030204" pitchFamily="34" charset="0"/>
              </a:rPr>
              <a:t>Questions</a:t>
            </a:r>
          </a:p>
          <a:p>
            <a:r>
              <a:rPr lang="en-GB" sz="3200" dirty="0"/>
              <a:t>We were stopped by a young man in a group of four and asked if we were “the Christians”. We said yes, and we had a deep conversation about the nature of God, especially with regard to homosexuality, a sticking point for him—does God condemn homosexuals? </a:t>
            </a:r>
          </a:p>
          <a:p>
            <a:endParaRPr lang="en-GB" sz="3200" dirty="0"/>
          </a:p>
          <a:p>
            <a:r>
              <a:rPr lang="en-GB" sz="3200" dirty="0"/>
              <a:t>Two others were engaged in an argument about faith and scientific proof (are they independent of each other?). </a:t>
            </a:r>
            <a:endParaRPr lang="en-GB" sz="1400" kern="1400" dirty="0">
              <a:ln>
                <a:noFill/>
              </a:ln>
              <a:solidFill>
                <a:srgbClr val="000000"/>
              </a:solidFill>
              <a:effectLst/>
              <a:latin typeface="Calibri" panose="020F0502020204030204" pitchFamily="34" charset="0"/>
            </a:endParaRPr>
          </a:p>
        </p:txBody>
      </p:sp>
      <p:sp>
        <p:nvSpPr>
          <p:cNvPr id="2" name="Text Box 2">
            <a:extLst>
              <a:ext uri="{FF2B5EF4-FFF2-40B4-BE49-F238E27FC236}">
                <a16:creationId xmlns:a16="http://schemas.microsoft.com/office/drawing/2014/main" id="{3DFD5942-131F-40A8-E62F-641423822E2C}"/>
              </a:ext>
            </a:extLst>
          </p:cNvPr>
          <p:cNvSpPr txBox="1">
            <a:spLocks noChangeArrowheads="1"/>
          </p:cNvSpPr>
          <p:nvPr/>
        </p:nvSpPr>
        <p:spPr bwMode="auto">
          <a:xfrm>
            <a:off x="7390262" y="197226"/>
            <a:ext cx="4750249" cy="68383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numCol="1" rtlCol="0" anchor="ctr" anchorCtr="0" compatLnSpc="1">
            <a:prstTxWarp prst="textNoShape">
              <a:avLst/>
            </a:prstTxWarp>
            <a:normAutofit fontScale="92500"/>
          </a:bodyPr>
          <a:lstStyle/>
          <a:p>
            <a:pPr marL="0" marR="0" lvl="0" indent="0" algn="r" fontAlgn="base">
              <a:lnSpc>
                <a:spcPct val="90000"/>
              </a:lnSpc>
              <a:spcBef>
                <a:spcPct val="0"/>
              </a:spcBef>
              <a:spcAft>
                <a:spcPts val="600"/>
              </a:spcAft>
              <a:buClrTx/>
              <a:buSzTx/>
              <a:tabLst/>
            </a:pPr>
            <a:r>
              <a:rPr kumimoji="0" lang="en-US" altLang="en-US" sz="4000" b="1" i="0" u="none" strike="noStrike" cap="none" normalizeH="0" baseline="0" dirty="0">
                <a:ln>
                  <a:noFill/>
                </a:ln>
                <a:solidFill>
                  <a:srgbClr val="002060"/>
                </a:solidFill>
                <a:effectLst/>
                <a:latin typeface="+mj-lt"/>
                <a:ea typeface="+mj-ea"/>
                <a:cs typeface="+mj-cs"/>
              </a:rPr>
              <a:t>Ipswich Town Pastors</a:t>
            </a:r>
          </a:p>
        </p:txBody>
      </p:sp>
    </p:spTree>
    <p:extLst>
      <p:ext uri="{BB962C8B-B14F-4D97-AF65-F5344CB8AC3E}">
        <p14:creationId xmlns:p14="http://schemas.microsoft.com/office/powerpoint/2010/main" val="12816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B79A3F-8A13-8CA5-D678-BB30CBE29D6D}"/>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964901-8D08-58C5-BCC4-E0920C097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street with a large blue tree&#10;&#10;Description automatically generated">
            <a:extLst>
              <a:ext uri="{FF2B5EF4-FFF2-40B4-BE49-F238E27FC236}">
                <a16:creationId xmlns:a16="http://schemas.microsoft.com/office/drawing/2014/main" id="{E7667709-EE9F-9B68-CCB3-65D24AFD3B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41" t="5249" r="74488" b="-2493"/>
          <a:stretch/>
        </p:blipFill>
        <p:spPr bwMode="auto">
          <a:xfrm>
            <a:off x="8949413" y="3429000"/>
            <a:ext cx="3242587" cy="353346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Rectangle 13">
            <a:extLst>
              <a:ext uri="{FF2B5EF4-FFF2-40B4-BE49-F238E27FC236}">
                <a16:creationId xmlns:a16="http://schemas.microsoft.com/office/drawing/2014/main" id="{B91AAA59-ADA7-D154-76C7-4A96F191F0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50EFF8D-5D0A-31D5-CAC5-86353DDDA6C7}"/>
              </a:ext>
            </a:extLst>
          </p:cNvPr>
          <p:cNvSpPr txBox="1"/>
          <p:nvPr/>
        </p:nvSpPr>
        <p:spPr>
          <a:xfrm>
            <a:off x="451525" y="1494164"/>
            <a:ext cx="8049413" cy="3539430"/>
          </a:xfrm>
          <a:prstGeom prst="rect">
            <a:avLst/>
          </a:prstGeom>
          <a:noFill/>
        </p:spPr>
        <p:txBody>
          <a:bodyPr wrap="square">
            <a:spAutoFit/>
          </a:bodyPr>
          <a:lstStyle/>
          <a:p>
            <a:r>
              <a:rPr lang="en-GB" sz="3200" dirty="0"/>
              <a:t>The first man then realised we’d met before on a Saturday night a few months back. I told him I’d been praying about him from time to time over the intervening period.  </a:t>
            </a:r>
          </a:p>
          <a:p>
            <a:endParaRPr lang="en-GB" sz="3200" dirty="0"/>
          </a:p>
          <a:p>
            <a:r>
              <a:rPr lang="en-GB" sz="3200" dirty="0"/>
              <a:t>Would you pray for him and all the other Gen Z people, too?</a:t>
            </a:r>
          </a:p>
        </p:txBody>
      </p:sp>
      <p:sp>
        <p:nvSpPr>
          <p:cNvPr id="2" name="Text Box 2">
            <a:extLst>
              <a:ext uri="{FF2B5EF4-FFF2-40B4-BE49-F238E27FC236}">
                <a16:creationId xmlns:a16="http://schemas.microsoft.com/office/drawing/2014/main" id="{2CF1D1F0-217C-8AF5-EFC2-4C7B739D201C}"/>
              </a:ext>
            </a:extLst>
          </p:cNvPr>
          <p:cNvSpPr txBox="1">
            <a:spLocks noChangeArrowheads="1"/>
          </p:cNvSpPr>
          <p:nvPr/>
        </p:nvSpPr>
        <p:spPr bwMode="auto">
          <a:xfrm>
            <a:off x="7390262" y="197226"/>
            <a:ext cx="4750249" cy="68383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numCol="1" rtlCol="0" anchor="ctr" anchorCtr="0" compatLnSpc="1">
            <a:prstTxWarp prst="textNoShape">
              <a:avLst/>
            </a:prstTxWarp>
            <a:normAutofit fontScale="92500"/>
          </a:bodyPr>
          <a:lstStyle/>
          <a:p>
            <a:pPr marL="0" marR="0" lvl="0" indent="0" algn="r" fontAlgn="base">
              <a:lnSpc>
                <a:spcPct val="90000"/>
              </a:lnSpc>
              <a:spcBef>
                <a:spcPct val="0"/>
              </a:spcBef>
              <a:spcAft>
                <a:spcPts val="600"/>
              </a:spcAft>
              <a:buClrTx/>
              <a:buSzTx/>
              <a:tabLst/>
            </a:pPr>
            <a:r>
              <a:rPr kumimoji="0" lang="en-US" altLang="en-US" sz="4000" b="1" i="0" u="none" strike="noStrike" cap="none" normalizeH="0" baseline="0" dirty="0">
                <a:ln>
                  <a:noFill/>
                </a:ln>
                <a:solidFill>
                  <a:srgbClr val="002060"/>
                </a:solidFill>
                <a:effectLst/>
                <a:latin typeface="+mj-lt"/>
                <a:ea typeface="+mj-ea"/>
                <a:cs typeface="+mj-cs"/>
              </a:rPr>
              <a:t>Ipswich Town Pastors</a:t>
            </a:r>
          </a:p>
        </p:txBody>
      </p:sp>
    </p:spTree>
    <p:extLst>
      <p:ext uri="{BB962C8B-B14F-4D97-AF65-F5344CB8AC3E}">
        <p14:creationId xmlns:p14="http://schemas.microsoft.com/office/powerpoint/2010/main" val="1948053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E09C10-437B-94EF-C67E-DA4197D6605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E88B357-1C91-472B-7775-FAE6A1D584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street with a large blue tree&#10;&#10;Description automatically generated">
            <a:extLst>
              <a:ext uri="{FF2B5EF4-FFF2-40B4-BE49-F238E27FC236}">
                <a16:creationId xmlns:a16="http://schemas.microsoft.com/office/drawing/2014/main" id="{E28D7B12-3A2E-15FD-F8A6-E6CDD2F46D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41" t="5249" r="74488" b="-2493"/>
          <a:stretch/>
        </p:blipFill>
        <p:spPr bwMode="auto">
          <a:xfrm>
            <a:off x="8949413" y="3429000"/>
            <a:ext cx="3242587" cy="353346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Rectangle 13">
            <a:extLst>
              <a:ext uri="{FF2B5EF4-FFF2-40B4-BE49-F238E27FC236}">
                <a16:creationId xmlns:a16="http://schemas.microsoft.com/office/drawing/2014/main" id="{2A0D5EE2-38E0-ECDA-50C5-99992D691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94B9330-6B1F-59A6-C370-A7B6E3F8560C}"/>
              </a:ext>
            </a:extLst>
          </p:cNvPr>
          <p:cNvSpPr txBox="1"/>
          <p:nvPr/>
        </p:nvSpPr>
        <p:spPr>
          <a:xfrm>
            <a:off x="336000" y="1269000"/>
            <a:ext cx="8280000" cy="5078313"/>
          </a:xfrm>
          <a:prstGeom prst="rect">
            <a:avLst/>
          </a:prstGeom>
          <a:noFill/>
        </p:spPr>
        <p:txBody>
          <a:bodyPr wrap="square">
            <a:spAutoFit/>
          </a:bodyPr>
          <a:lstStyle/>
          <a:p>
            <a:r>
              <a:rPr lang="en-GB" sz="3600" b="1" dirty="0">
                <a:solidFill>
                  <a:srgbClr val="FF0000"/>
                </a:solidFill>
                <a:latin typeface="Calibri" panose="020F0502020204030204" pitchFamily="34" charset="0"/>
                <a:cs typeface="Calibri" panose="020F0502020204030204" pitchFamily="34" charset="0"/>
              </a:rPr>
              <a:t>Thanked by the police!</a:t>
            </a:r>
          </a:p>
          <a:p>
            <a:r>
              <a:rPr lang="en-GB" sz="3200" dirty="0"/>
              <a:t>We came across a young woman slouched in a shop doorway on St Nicholas Street. Her boyfriend was standing nearby telling anyone passing that he paid his taxes and why wasn’t the ambulance he called right here now?!</a:t>
            </a:r>
          </a:p>
          <a:p>
            <a:endParaRPr lang="en-GB" sz="3200" dirty="0"/>
          </a:p>
          <a:p>
            <a:r>
              <a:rPr lang="en-GB" sz="3200" dirty="0"/>
              <a:t>We knelt down to chat with her. She was drunk but not in need of an ambulance. She needed TLC and time to recover. </a:t>
            </a:r>
            <a:endParaRPr lang="en-GB" sz="1400" kern="1400" dirty="0">
              <a:ln>
                <a:noFill/>
              </a:ln>
              <a:solidFill>
                <a:srgbClr val="000000"/>
              </a:solidFill>
              <a:effectLst/>
              <a:latin typeface="Calibri" panose="020F0502020204030204" pitchFamily="34" charset="0"/>
            </a:endParaRPr>
          </a:p>
        </p:txBody>
      </p:sp>
      <p:sp>
        <p:nvSpPr>
          <p:cNvPr id="2" name="Text Box 2">
            <a:extLst>
              <a:ext uri="{FF2B5EF4-FFF2-40B4-BE49-F238E27FC236}">
                <a16:creationId xmlns:a16="http://schemas.microsoft.com/office/drawing/2014/main" id="{6744561D-3261-C444-9B7C-7E0DF1D92F41}"/>
              </a:ext>
            </a:extLst>
          </p:cNvPr>
          <p:cNvSpPr txBox="1">
            <a:spLocks noChangeArrowheads="1"/>
          </p:cNvSpPr>
          <p:nvPr/>
        </p:nvSpPr>
        <p:spPr bwMode="auto">
          <a:xfrm>
            <a:off x="7390262" y="197226"/>
            <a:ext cx="4750249" cy="68383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numCol="1" rtlCol="0" anchor="ctr" anchorCtr="0" compatLnSpc="1">
            <a:prstTxWarp prst="textNoShape">
              <a:avLst/>
            </a:prstTxWarp>
            <a:normAutofit fontScale="92500"/>
          </a:bodyPr>
          <a:lstStyle/>
          <a:p>
            <a:pPr marL="0" marR="0" lvl="0" indent="0" algn="r" fontAlgn="base">
              <a:lnSpc>
                <a:spcPct val="90000"/>
              </a:lnSpc>
              <a:spcBef>
                <a:spcPct val="0"/>
              </a:spcBef>
              <a:spcAft>
                <a:spcPts val="600"/>
              </a:spcAft>
              <a:buClrTx/>
              <a:buSzTx/>
              <a:tabLst/>
            </a:pPr>
            <a:r>
              <a:rPr kumimoji="0" lang="en-US" altLang="en-US" sz="4000" b="1" i="0" u="none" strike="noStrike" cap="none" normalizeH="0" baseline="0" dirty="0">
                <a:ln>
                  <a:noFill/>
                </a:ln>
                <a:solidFill>
                  <a:srgbClr val="002060"/>
                </a:solidFill>
                <a:effectLst/>
                <a:latin typeface="+mj-lt"/>
                <a:ea typeface="+mj-ea"/>
                <a:cs typeface="+mj-cs"/>
              </a:rPr>
              <a:t>Ipswich Town Pastors</a:t>
            </a:r>
          </a:p>
        </p:txBody>
      </p:sp>
    </p:spTree>
    <p:extLst>
      <p:ext uri="{BB962C8B-B14F-4D97-AF65-F5344CB8AC3E}">
        <p14:creationId xmlns:p14="http://schemas.microsoft.com/office/powerpoint/2010/main" val="348536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F85FB1-5DF6-9C19-4F6C-A400BB560CB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4B11B7-405A-D083-22BF-E0D6B5D2D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street with a large blue tree&#10;&#10;Description automatically generated">
            <a:extLst>
              <a:ext uri="{FF2B5EF4-FFF2-40B4-BE49-F238E27FC236}">
                <a16:creationId xmlns:a16="http://schemas.microsoft.com/office/drawing/2014/main" id="{DDFC7AA8-E5A1-D4AA-3313-26ACC74855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41" t="5249" r="74488" b="-2493"/>
          <a:stretch/>
        </p:blipFill>
        <p:spPr bwMode="auto">
          <a:xfrm>
            <a:off x="8949413" y="3429000"/>
            <a:ext cx="3242587" cy="353346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Rectangle 13">
            <a:extLst>
              <a:ext uri="{FF2B5EF4-FFF2-40B4-BE49-F238E27FC236}">
                <a16:creationId xmlns:a16="http://schemas.microsoft.com/office/drawing/2014/main" id="{54320D24-73DA-F5F2-F984-4D296412C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EDC0F5A-B13C-F242-7904-836906DE8581}"/>
              </a:ext>
            </a:extLst>
          </p:cNvPr>
          <p:cNvSpPr txBox="1"/>
          <p:nvPr/>
        </p:nvSpPr>
        <p:spPr>
          <a:xfrm>
            <a:off x="336000" y="1629000"/>
            <a:ext cx="8280000" cy="5016758"/>
          </a:xfrm>
          <a:prstGeom prst="rect">
            <a:avLst/>
          </a:prstGeom>
          <a:noFill/>
        </p:spPr>
        <p:txBody>
          <a:bodyPr wrap="square">
            <a:spAutoFit/>
          </a:bodyPr>
          <a:lstStyle/>
          <a:p>
            <a:r>
              <a:rPr lang="en-GB" sz="3200" dirty="0"/>
              <a:t>Was there anything she wanted? She said she just wanted her boyfriend to sit down with her. </a:t>
            </a:r>
          </a:p>
          <a:p>
            <a:endParaRPr lang="en-GB" sz="3200" dirty="0"/>
          </a:p>
          <a:p>
            <a:r>
              <a:rPr lang="en-GB" sz="3200" dirty="0"/>
              <a:t>By now he’d managed to engage three police officers in an argument, and was placing himself in danger of being arrested.</a:t>
            </a:r>
          </a:p>
          <a:p>
            <a:endParaRPr lang="en-GB" sz="3200" dirty="0"/>
          </a:p>
          <a:p>
            <a:r>
              <a:rPr lang="en-GB" sz="3200" dirty="0"/>
              <a:t>People who’ve drunk too much often say things over and over, and this chap was definitely stuck on repeat. </a:t>
            </a:r>
            <a:endParaRPr lang="en-GB" sz="1400" kern="1400" dirty="0">
              <a:ln>
                <a:noFill/>
              </a:ln>
              <a:solidFill>
                <a:srgbClr val="000000"/>
              </a:solidFill>
              <a:effectLst/>
              <a:latin typeface="Calibri" panose="020F0502020204030204" pitchFamily="34" charset="0"/>
            </a:endParaRPr>
          </a:p>
        </p:txBody>
      </p:sp>
      <p:sp>
        <p:nvSpPr>
          <p:cNvPr id="2" name="Text Box 2">
            <a:extLst>
              <a:ext uri="{FF2B5EF4-FFF2-40B4-BE49-F238E27FC236}">
                <a16:creationId xmlns:a16="http://schemas.microsoft.com/office/drawing/2014/main" id="{E9B2F9B4-2603-837C-D222-256ACAE17214}"/>
              </a:ext>
            </a:extLst>
          </p:cNvPr>
          <p:cNvSpPr txBox="1">
            <a:spLocks noChangeArrowheads="1"/>
          </p:cNvSpPr>
          <p:nvPr/>
        </p:nvSpPr>
        <p:spPr bwMode="auto">
          <a:xfrm>
            <a:off x="7390262" y="197226"/>
            <a:ext cx="4750249" cy="68383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1440" tIns="45720" rIns="91440" bIns="45720" numCol="1" rtlCol="0" anchor="ctr" anchorCtr="0" compatLnSpc="1">
            <a:prstTxWarp prst="textNoShape">
              <a:avLst/>
            </a:prstTxWarp>
            <a:normAutofit fontScale="92500"/>
          </a:bodyPr>
          <a:lstStyle/>
          <a:p>
            <a:pPr marL="0" marR="0" lvl="0" indent="0" algn="r" fontAlgn="base">
              <a:lnSpc>
                <a:spcPct val="90000"/>
              </a:lnSpc>
              <a:spcBef>
                <a:spcPct val="0"/>
              </a:spcBef>
              <a:spcAft>
                <a:spcPts val="600"/>
              </a:spcAft>
              <a:buClrTx/>
              <a:buSzTx/>
              <a:tabLst/>
            </a:pPr>
            <a:r>
              <a:rPr kumimoji="0" lang="en-US" altLang="en-US" sz="4000" b="1" i="0" u="none" strike="noStrike" cap="none" normalizeH="0" baseline="0" dirty="0">
                <a:ln>
                  <a:noFill/>
                </a:ln>
                <a:solidFill>
                  <a:srgbClr val="002060"/>
                </a:solidFill>
                <a:effectLst/>
                <a:latin typeface="+mj-lt"/>
                <a:ea typeface="+mj-ea"/>
                <a:cs typeface="+mj-cs"/>
              </a:rPr>
              <a:t>Ipswich Town Pastors</a:t>
            </a:r>
          </a:p>
        </p:txBody>
      </p:sp>
    </p:spTree>
    <p:extLst>
      <p:ext uri="{BB962C8B-B14F-4D97-AF65-F5344CB8AC3E}">
        <p14:creationId xmlns:p14="http://schemas.microsoft.com/office/powerpoint/2010/main" val="690807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TotalTime>
  <Words>639</Words>
  <Application>Microsoft Office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Laughlin</dc:creator>
  <cp:lastModifiedBy>Paul Laughlin</cp:lastModifiedBy>
  <cp:revision>2</cp:revision>
  <dcterms:created xsi:type="dcterms:W3CDTF">2024-11-22T12:20:36Z</dcterms:created>
  <dcterms:modified xsi:type="dcterms:W3CDTF">2025-06-27T14:26:53Z</dcterms:modified>
</cp:coreProperties>
</file>